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708" r:id="rId5"/>
    <p:sldMasterId id="2147483720" r:id="rId6"/>
    <p:sldMasterId id="2147483732" r:id="rId7"/>
    <p:sldMasterId id="2147483696" r:id="rId8"/>
    <p:sldMasterId id="2147483746" r:id="rId9"/>
  </p:sldMasterIdLst>
  <p:notesMasterIdLst>
    <p:notesMasterId r:id="rId11"/>
  </p:notesMasterIdLst>
  <p:sldIdLst>
    <p:sldId id="256" r:id="rId1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18E6"/>
    <a:srgbClr val="5261AC"/>
    <a:srgbClr val="00AEEF"/>
    <a:srgbClr val="8CC63F"/>
    <a:srgbClr val="EBE729"/>
    <a:srgbClr val="E31937"/>
    <a:srgbClr val="F89828"/>
    <a:srgbClr val="EC008C"/>
    <a:srgbClr val="003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A939EA-905E-4185-863F-9D0AB014B649}" v="8" dt="2026-04-01T22:11:07.124"/>
    <p1510:client id="{B1D5F622-2748-47FB-ABC4-F198740E405D}" v="107" dt="2026-04-01T21:09:16.3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34"/>
    <p:restoredTop sz="94558"/>
  </p:normalViewPr>
  <p:slideViewPr>
    <p:cSldViewPr snapToGrid="0">
      <p:cViewPr varScale="1">
        <p:scale>
          <a:sx n="133" d="100"/>
          <a:sy n="133" d="100"/>
        </p:scale>
        <p:origin x="413"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tableStyles" Target="tableStyles.xml"/><Relationship Id="rId10" Type="http://schemas.openxmlformats.org/officeDocument/2006/relationships/slide" Target="slides/slid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a Datta Mandal" userId="96fd84df-6f7c-42cc-b2e7-7f559e6d15c6" providerId="ADAL" clId="{481BC80F-4462-4AD1-83FE-77E04F2F9521}"/>
    <pc:docChg chg="undo redo custSel modSld">
      <pc:chgData name="Deba Datta Mandal" userId="96fd84df-6f7c-42cc-b2e7-7f559e6d15c6" providerId="ADAL" clId="{481BC80F-4462-4AD1-83FE-77E04F2F9521}" dt="2026-04-01T22:11:07.124" v="1216" actId="1036"/>
      <pc:docMkLst>
        <pc:docMk/>
      </pc:docMkLst>
      <pc:sldChg chg="addSp delSp modSp mod">
        <pc:chgData name="Deba Datta Mandal" userId="96fd84df-6f7c-42cc-b2e7-7f559e6d15c6" providerId="ADAL" clId="{481BC80F-4462-4AD1-83FE-77E04F2F9521}" dt="2026-04-01T22:11:07.124" v="1216" actId="1036"/>
        <pc:sldMkLst>
          <pc:docMk/>
          <pc:sldMk cId="1738888300" sldId="256"/>
        </pc:sldMkLst>
        <pc:spChg chg="add mod">
          <ac:chgData name="Deba Datta Mandal" userId="96fd84df-6f7c-42cc-b2e7-7f559e6d15c6" providerId="ADAL" clId="{481BC80F-4462-4AD1-83FE-77E04F2F9521}" dt="2026-04-01T21:17:20.855" v="1164" actId="1036"/>
          <ac:spMkLst>
            <pc:docMk/>
            <pc:sldMk cId="1738888300" sldId="256"/>
            <ac:spMk id="2" creationId="{64105BC1-075A-D2A3-44A2-56C07B581F43}"/>
          </ac:spMkLst>
        </pc:spChg>
        <pc:spChg chg="add mod">
          <ac:chgData name="Deba Datta Mandal" userId="96fd84df-6f7c-42cc-b2e7-7f559e6d15c6" providerId="ADAL" clId="{481BC80F-4462-4AD1-83FE-77E04F2F9521}" dt="2026-04-01T21:17:35.986" v="1202" actId="1038"/>
          <ac:spMkLst>
            <pc:docMk/>
            <pc:sldMk cId="1738888300" sldId="256"/>
            <ac:spMk id="3" creationId="{FA5FD2CB-D013-4809-91BF-A93BC7CE642F}"/>
          </ac:spMkLst>
        </pc:spChg>
        <pc:spChg chg="mod">
          <ac:chgData name="Deba Datta Mandal" userId="96fd84df-6f7c-42cc-b2e7-7f559e6d15c6" providerId="ADAL" clId="{481BC80F-4462-4AD1-83FE-77E04F2F9521}" dt="2026-04-01T16:33:55.899" v="1092"/>
          <ac:spMkLst>
            <pc:docMk/>
            <pc:sldMk cId="1738888300" sldId="256"/>
            <ac:spMk id="4" creationId="{970014C7-3CEE-6769-D3DE-99801644DBA3}"/>
          </ac:spMkLst>
        </pc:spChg>
        <pc:spChg chg="mod">
          <ac:chgData name="Deba Datta Mandal" userId="96fd84df-6f7c-42cc-b2e7-7f559e6d15c6" providerId="ADAL" clId="{481BC80F-4462-4AD1-83FE-77E04F2F9521}" dt="2026-03-23T15:28:50.060" v="536" actId="1035"/>
          <ac:spMkLst>
            <pc:docMk/>
            <pc:sldMk cId="1738888300" sldId="256"/>
            <ac:spMk id="7" creationId="{31F5F413-472F-CC6F-9A93-769DF39082D9}"/>
          </ac:spMkLst>
        </pc:spChg>
        <pc:spChg chg="mod">
          <ac:chgData name="Deba Datta Mandal" userId="96fd84df-6f7c-42cc-b2e7-7f559e6d15c6" providerId="ADAL" clId="{481BC80F-4462-4AD1-83FE-77E04F2F9521}" dt="2026-04-01T21:21:45.707" v="1209" actId="1037"/>
          <ac:spMkLst>
            <pc:docMk/>
            <pc:sldMk cId="1738888300" sldId="256"/>
            <ac:spMk id="8" creationId="{7B706AB2-C537-405D-D22C-933F74F949B1}"/>
          </ac:spMkLst>
        </pc:spChg>
        <pc:spChg chg="add del mod">
          <ac:chgData name="Deba Datta Mandal" userId="96fd84df-6f7c-42cc-b2e7-7f559e6d15c6" providerId="ADAL" clId="{481BC80F-4462-4AD1-83FE-77E04F2F9521}" dt="2026-04-01T21:16:32.207" v="1148" actId="478"/>
          <ac:spMkLst>
            <pc:docMk/>
            <pc:sldMk cId="1738888300" sldId="256"/>
            <ac:spMk id="9" creationId="{C02B4583-9F6B-DC0F-D770-9C3E0F7B2917}"/>
          </ac:spMkLst>
        </pc:spChg>
        <pc:spChg chg="mod">
          <ac:chgData name="Deba Datta Mandal" userId="96fd84df-6f7c-42cc-b2e7-7f559e6d15c6" providerId="ADAL" clId="{481BC80F-4462-4AD1-83FE-77E04F2F9521}" dt="2026-03-23T15:40:57.914" v="694" actId="5793"/>
          <ac:spMkLst>
            <pc:docMk/>
            <pc:sldMk cId="1738888300" sldId="256"/>
            <ac:spMk id="11" creationId="{8185BE5D-0DD5-4036-0E95-3164D374DC41}"/>
          </ac:spMkLst>
        </pc:spChg>
        <pc:spChg chg="mod">
          <ac:chgData name="Deba Datta Mandal" userId="96fd84df-6f7c-42cc-b2e7-7f559e6d15c6" providerId="ADAL" clId="{481BC80F-4462-4AD1-83FE-77E04F2F9521}" dt="2026-04-01T16:36:02.858" v="1095" actId="15"/>
          <ac:spMkLst>
            <pc:docMk/>
            <pc:sldMk cId="1738888300" sldId="256"/>
            <ac:spMk id="12" creationId="{1A5BB539-6743-A544-E0A5-6543A9916DBA}"/>
          </ac:spMkLst>
        </pc:spChg>
        <pc:spChg chg="mod">
          <ac:chgData name="Deba Datta Mandal" userId="96fd84df-6f7c-42cc-b2e7-7f559e6d15c6" providerId="ADAL" clId="{481BC80F-4462-4AD1-83FE-77E04F2F9521}" dt="2026-04-01T21:17:20.855" v="1164" actId="1036"/>
          <ac:spMkLst>
            <pc:docMk/>
            <pc:sldMk cId="1738888300" sldId="256"/>
            <ac:spMk id="14" creationId="{C8090375-1B18-244D-8029-1F5B73B7556E}"/>
          </ac:spMkLst>
        </pc:spChg>
        <pc:spChg chg="mod">
          <ac:chgData name="Deba Datta Mandal" userId="96fd84df-6f7c-42cc-b2e7-7f559e6d15c6" providerId="ADAL" clId="{481BC80F-4462-4AD1-83FE-77E04F2F9521}" dt="2026-04-01T21:10:57.023" v="1137" actId="1037"/>
          <ac:spMkLst>
            <pc:docMk/>
            <pc:sldMk cId="1738888300" sldId="256"/>
            <ac:spMk id="17" creationId="{4F799432-D8D2-D181-06FB-E1F143559345}"/>
          </ac:spMkLst>
        </pc:spChg>
        <pc:spChg chg="mod">
          <ac:chgData name="Deba Datta Mandal" userId="96fd84df-6f7c-42cc-b2e7-7f559e6d15c6" providerId="ADAL" clId="{481BC80F-4462-4AD1-83FE-77E04F2F9521}" dt="2026-04-01T21:10:15.214" v="1129" actId="207"/>
          <ac:spMkLst>
            <pc:docMk/>
            <pc:sldMk cId="1738888300" sldId="256"/>
            <ac:spMk id="18" creationId="{4FA1B83A-2304-5B9F-DCB6-1CF0C7CAD6D8}"/>
          </ac:spMkLst>
        </pc:spChg>
        <pc:grpChg chg="mod">
          <ac:chgData name="Deba Datta Mandal" userId="96fd84df-6f7c-42cc-b2e7-7f559e6d15c6" providerId="ADAL" clId="{481BC80F-4462-4AD1-83FE-77E04F2F9521}" dt="2026-04-01T21:17:16.614" v="1162" actId="1036"/>
          <ac:grpSpMkLst>
            <pc:docMk/>
            <pc:sldMk cId="1738888300" sldId="256"/>
            <ac:grpSpMk id="10" creationId="{1C956028-A681-556A-2814-E5606FBCBDF7}"/>
          </ac:grpSpMkLst>
        </pc:grpChg>
        <pc:picChg chg="add mod">
          <ac:chgData name="Deba Datta Mandal" userId="96fd84df-6f7c-42cc-b2e7-7f559e6d15c6" providerId="ADAL" clId="{481BC80F-4462-4AD1-83FE-77E04F2F9521}" dt="2026-04-01T22:11:07.124" v="1216" actId="1036"/>
          <ac:picMkLst>
            <pc:docMk/>
            <pc:sldMk cId="1738888300" sldId="256"/>
            <ac:picMk id="19" creationId="{4128CEB8-69AA-4F82-E219-EA80DE78C346}"/>
          </ac:picMkLst>
        </pc:picChg>
        <pc:picChg chg="add mod">
          <ac:chgData name="Deba Datta Mandal" userId="96fd84df-6f7c-42cc-b2e7-7f559e6d15c6" providerId="ADAL" clId="{481BC80F-4462-4AD1-83FE-77E04F2F9521}" dt="2026-04-01T22:11:07.124" v="1216" actId="1036"/>
          <ac:picMkLst>
            <pc:docMk/>
            <pc:sldMk cId="1738888300" sldId="256"/>
            <ac:picMk id="1026" creationId="{DD573479-530C-5C24-50BF-9E2D3C7F157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F669C6-8630-4823-8FEF-9C0E37EB39CB}" type="datetimeFigureOut">
              <a:rPr lang="en-GB" smtClean="0"/>
              <a:t>01/04/2026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81A60F-5B8A-433A-A8B9-687809628E1E}" type="slidenum">
              <a:rPr lang="en-GB" smtClean="0"/>
              <a:t>‹#›</a:t>
            </a:fld>
            <a:endParaRPr lang="en-GB"/>
          </a:p>
        </p:txBody>
      </p:sp>
    </p:spTree>
    <p:extLst>
      <p:ext uri="{BB962C8B-B14F-4D97-AF65-F5344CB8AC3E}">
        <p14:creationId xmlns:p14="http://schemas.microsoft.com/office/powerpoint/2010/main" val="3860048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81A60F-5B8A-433A-A8B9-687809628E1E}" type="slidenum">
              <a:rPr lang="en-GB" smtClean="0"/>
              <a:t>1</a:t>
            </a:fld>
            <a:endParaRPr lang="en-GB"/>
          </a:p>
        </p:txBody>
      </p:sp>
    </p:spTree>
    <p:extLst>
      <p:ext uri="{BB962C8B-B14F-4D97-AF65-F5344CB8AC3E}">
        <p14:creationId xmlns:p14="http://schemas.microsoft.com/office/powerpoint/2010/main" val="4132705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3558"/>
            <a:ext cx="7772400" cy="1102519"/>
          </a:xfrm>
        </p:spPr>
        <p:txBody>
          <a:bodyPr/>
          <a:lstStyle>
            <a:lvl1pPr algn="ctr">
              <a:defRPr>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2121396"/>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F0E7A2AA-100F-4D4D-8C65-3354E468C038}" type="datetimeFigureOut">
              <a:rPr lang="en-GB" smtClean="0"/>
              <a:t>01/04/2026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1708402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01/04/2026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1873744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89553"/>
            <a:ext cx="2057400" cy="3805070"/>
          </a:xfrm>
        </p:spPr>
        <p:txBody>
          <a:bodyPr vert="eaVert"/>
          <a:lstStyle>
            <a:lvl1pPr>
              <a:defRPr>
                <a:solidFill>
                  <a:schemeClr val="tx1"/>
                </a:solidFill>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789553"/>
            <a:ext cx="6019800" cy="38050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01/04/2026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2649741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3558"/>
            <a:ext cx="7772400" cy="1102519"/>
          </a:xfrm>
          <a:prstGeom prst="rect">
            <a:avLst/>
          </a:prstGeom>
        </p:spPr>
        <p:txBody>
          <a:bodyPr/>
          <a:lstStyle>
            <a:lvl1pPr algn="ctr">
              <a:defRPr>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2121396"/>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F0E7A2AA-100F-4D4D-8C65-3354E468C038}" type="datetimeFigureOut">
              <a:rPr lang="en-GB" smtClean="0"/>
              <a:t>01/04/2026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49236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01/04/2026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
        <p:nvSpPr>
          <p:cNvPr id="7" name="Title Placeholder 1">
            <a:extLst>
              <a:ext uri="{FF2B5EF4-FFF2-40B4-BE49-F238E27FC236}">
                <a16:creationId xmlns:a16="http://schemas.microsoft.com/office/drawing/2014/main" id="{B66B5AF2-B459-8C4F-B81B-33B41DB7BACF}"/>
              </a:ext>
            </a:extLst>
          </p:cNvPr>
          <p:cNvSpPr>
            <a:spLocks noGrp="1"/>
          </p:cNvSpPr>
          <p:nvPr>
            <p:ph type="title"/>
          </p:nvPr>
        </p:nvSpPr>
        <p:spPr>
          <a:xfrm>
            <a:off x="457200" y="103936"/>
            <a:ext cx="6563072" cy="47556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1555452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17744"/>
            <a:ext cx="7772400" cy="1620180"/>
          </a:xfrm>
          <a:prstGeom prst="rect">
            <a:avLst/>
          </a:prstGeom>
        </p:spPr>
        <p:txBody>
          <a:bodyPr anchor="t"/>
          <a:lstStyle>
            <a:lvl1pPr algn="l">
              <a:defRPr sz="4000" b="1" cap="all">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843558"/>
            <a:ext cx="7772400" cy="166047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0E7A2AA-100F-4D4D-8C65-3354E468C038}" type="datetimeFigureOut">
              <a:rPr lang="en-GB" smtClean="0"/>
              <a:t>01/04/2026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3679292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789553"/>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789553"/>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0E7A2AA-100F-4D4D-8C65-3354E468C038}" type="datetimeFigureOut">
              <a:rPr lang="en-GB" smtClean="0"/>
              <a:t>01/04/2026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a:p>
        </p:txBody>
      </p:sp>
      <p:sp>
        <p:nvSpPr>
          <p:cNvPr id="8" name="Title Placeholder 1">
            <a:extLst>
              <a:ext uri="{FF2B5EF4-FFF2-40B4-BE49-F238E27FC236}">
                <a16:creationId xmlns:a16="http://schemas.microsoft.com/office/drawing/2014/main" id="{A9E2965A-0C98-4641-9E09-1A13AA0C991D}"/>
              </a:ext>
            </a:extLst>
          </p:cNvPr>
          <p:cNvSpPr>
            <a:spLocks noGrp="1"/>
          </p:cNvSpPr>
          <p:nvPr>
            <p:ph type="title"/>
          </p:nvPr>
        </p:nvSpPr>
        <p:spPr>
          <a:xfrm>
            <a:off x="457200" y="103936"/>
            <a:ext cx="6563072" cy="47556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4172940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0E7A2AA-100F-4D4D-8C65-3354E468C038}" type="datetimeFigureOut">
              <a:rPr lang="en-GB" smtClean="0"/>
              <a:t>01/04/2026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E4A669-7135-4B0C-A55B-90DF719C6784}" type="slidenum">
              <a:rPr lang="en-GB" smtClean="0"/>
              <a:t>‹#›</a:t>
            </a:fld>
            <a:endParaRPr lang="en-GB"/>
          </a:p>
        </p:txBody>
      </p:sp>
      <p:sp>
        <p:nvSpPr>
          <p:cNvPr id="10" name="Title Placeholder 1">
            <a:extLst>
              <a:ext uri="{FF2B5EF4-FFF2-40B4-BE49-F238E27FC236}">
                <a16:creationId xmlns:a16="http://schemas.microsoft.com/office/drawing/2014/main" id="{531F73C5-E911-0145-86AF-F20904032C75}"/>
              </a:ext>
            </a:extLst>
          </p:cNvPr>
          <p:cNvSpPr>
            <a:spLocks noGrp="1"/>
          </p:cNvSpPr>
          <p:nvPr>
            <p:ph type="title"/>
          </p:nvPr>
        </p:nvSpPr>
        <p:spPr>
          <a:xfrm>
            <a:off x="457200" y="103936"/>
            <a:ext cx="6563072" cy="47556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1652609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E7A2AA-100F-4D4D-8C65-3354E468C038}" type="datetimeFigureOut">
              <a:rPr lang="en-GB" smtClean="0"/>
              <a:t>01/04/2026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E4A669-7135-4B0C-A55B-90DF719C6784}" type="slidenum">
              <a:rPr lang="en-GB" smtClean="0"/>
              <a:t>‹#›</a:t>
            </a:fld>
            <a:endParaRPr lang="en-GB"/>
          </a:p>
        </p:txBody>
      </p:sp>
      <p:sp>
        <p:nvSpPr>
          <p:cNvPr id="6" name="Title Placeholder 1">
            <a:extLst>
              <a:ext uri="{FF2B5EF4-FFF2-40B4-BE49-F238E27FC236}">
                <a16:creationId xmlns:a16="http://schemas.microsoft.com/office/drawing/2014/main" id="{0184996E-4F7D-A347-9A0D-7A4F2D18075C}"/>
              </a:ext>
            </a:extLst>
          </p:cNvPr>
          <p:cNvSpPr>
            <a:spLocks noGrp="1"/>
          </p:cNvSpPr>
          <p:nvPr>
            <p:ph type="title"/>
          </p:nvPr>
        </p:nvSpPr>
        <p:spPr>
          <a:xfrm>
            <a:off x="457200" y="103936"/>
            <a:ext cx="6563072" cy="47556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2566112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E7A2AA-100F-4D4D-8C65-3354E468C038}" type="datetimeFigureOut">
              <a:rPr lang="en-GB" smtClean="0"/>
              <a:t>01/04/2026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3496440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74203"/>
            <a:ext cx="3008313" cy="871538"/>
          </a:xfrm>
          <a:prstGeom prst="rect">
            <a:avLst/>
          </a:prstGeom>
        </p:spPr>
        <p:txBody>
          <a:bodyPr anchor="b"/>
          <a:lstStyle>
            <a:lvl1pPr algn="l">
              <a:defRPr sz="2000" b="1">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3575050" y="789553"/>
            <a:ext cx="5111750" cy="34023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645741"/>
            <a:ext cx="3008313" cy="25461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E7A2AA-100F-4D4D-8C65-3354E468C038}" type="datetimeFigureOut">
              <a:rPr lang="en-GB" smtClean="0"/>
              <a:t>01/04/2026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1705255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01/04/2026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3856309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489852"/>
            <a:ext cx="5486400" cy="270030"/>
          </a:xfrm>
          <a:prstGeom prst="rect">
            <a:avLst/>
          </a:prstGeom>
        </p:spPr>
        <p:txBody>
          <a:bodyPr anchor="b"/>
          <a:lstStyle>
            <a:lvl1pPr algn="l">
              <a:defRPr sz="2000" b="1">
                <a:solidFill>
                  <a:schemeClr val="tx1"/>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1792288" y="789552"/>
            <a:ext cx="5486400" cy="27003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3759882"/>
            <a:ext cx="5486400" cy="4320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0E7A2AA-100F-4D4D-8C65-3354E468C038}" type="datetimeFigureOut">
              <a:rPr lang="en-GB" smtClean="0"/>
              <a:t>01/04/2026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1946282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01/04/2026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
        <p:nvSpPr>
          <p:cNvPr id="7" name="Title Placeholder 1">
            <a:extLst>
              <a:ext uri="{FF2B5EF4-FFF2-40B4-BE49-F238E27FC236}">
                <a16:creationId xmlns:a16="http://schemas.microsoft.com/office/drawing/2014/main" id="{386294B8-48BD-484A-9785-0CBAB2781710}"/>
              </a:ext>
            </a:extLst>
          </p:cNvPr>
          <p:cNvSpPr>
            <a:spLocks noGrp="1"/>
          </p:cNvSpPr>
          <p:nvPr>
            <p:ph type="title"/>
          </p:nvPr>
        </p:nvSpPr>
        <p:spPr>
          <a:xfrm>
            <a:off x="457200" y="103936"/>
            <a:ext cx="6563072" cy="47556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1696958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89553"/>
            <a:ext cx="2057400" cy="3805070"/>
          </a:xfrm>
          <a:prstGeom prst="rect">
            <a:avLst/>
          </a:prstGeom>
        </p:spPr>
        <p:txBody>
          <a:bodyPr vert="eaVert"/>
          <a:lstStyle>
            <a:lvl1pPr>
              <a:defRPr>
                <a:solidFill>
                  <a:schemeClr val="tx1"/>
                </a:solidFill>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789553"/>
            <a:ext cx="6019800" cy="38050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01/04/2026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7924642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3558"/>
            <a:ext cx="7772400" cy="1102519"/>
          </a:xfrm>
          <a:prstGeom prst="rect">
            <a:avLst/>
          </a:prstGeom>
        </p:spPr>
        <p:txBody>
          <a:bodyPr/>
          <a:lstStyle>
            <a:lvl1pPr algn="ctr">
              <a:defRPr>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2121396"/>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F0E7A2AA-100F-4D4D-8C65-3354E468C038}" type="datetimeFigureOut">
              <a:rPr lang="en-GB" smtClean="0"/>
              <a:t>01/04/2026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2814779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01/04/2026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
        <p:nvSpPr>
          <p:cNvPr id="7" name="Title Placeholder 1">
            <a:extLst>
              <a:ext uri="{FF2B5EF4-FFF2-40B4-BE49-F238E27FC236}">
                <a16:creationId xmlns:a16="http://schemas.microsoft.com/office/drawing/2014/main" id="{23716E26-F01F-D54E-8E83-74428A24EC75}"/>
              </a:ext>
            </a:extLst>
          </p:cNvPr>
          <p:cNvSpPr>
            <a:spLocks noGrp="1"/>
          </p:cNvSpPr>
          <p:nvPr>
            <p:ph type="title"/>
          </p:nvPr>
        </p:nvSpPr>
        <p:spPr>
          <a:xfrm>
            <a:off x="457200" y="103936"/>
            <a:ext cx="6563072" cy="47556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440442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17744"/>
            <a:ext cx="7772400" cy="1620180"/>
          </a:xfrm>
          <a:prstGeom prst="rect">
            <a:avLst/>
          </a:prstGeom>
        </p:spPr>
        <p:txBody>
          <a:bodyPr anchor="t"/>
          <a:lstStyle>
            <a:lvl1pPr algn="l">
              <a:defRPr sz="4000" b="1" cap="all">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843558"/>
            <a:ext cx="7772400" cy="166047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0E7A2AA-100F-4D4D-8C65-3354E468C038}" type="datetimeFigureOut">
              <a:rPr lang="en-GB" smtClean="0"/>
              <a:t>01/04/2026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12517129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789553"/>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789553"/>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0E7A2AA-100F-4D4D-8C65-3354E468C038}" type="datetimeFigureOut">
              <a:rPr lang="en-GB" smtClean="0"/>
              <a:t>01/04/2026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a:p>
        </p:txBody>
      </p:sp>
      <p:sp>
        <p:nvSpPr>
          <p:cNvPr id="8" name="Title Placeholder 1">
            <a:extLst>
              <a:ext uri="{FF2B5EF4-FFF2-40B4-BE49-F238E27FC236}">
                <a16:creationId xmlns:a16="http://schemas.microsoft.com/office/drawing/2014/main" id="{BCBB6D79-49D9-2C44-BE6E-6CBD7D2B5F5F}"/>
              </a:ext>
            </a:extLst>
          </p:cNvPr>
          <p:cNvSpPr>
            <a:spLocks noGrp="1"/>
          </p:cNvSpPr>
          <p:nvPr>
            <p:ph type="title"/>
          </p:nvPr>
        </p:nvSpPr>
        <p:spPr>
          <a:xfrm>
            <a:off x="457200" y="103936"/>
            <a:ext cx="6563072" cy="47556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17334261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0E7A2AA-100F-4D4D-8C65-3354E468C038}" type="datetimeFigureOut">
              <a:rPr lang="en-GB" smtClean="0"/>
              <a:t>01/04/2026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E4A669-7135-4B0C-A55B-90DF719C6784}" type="slidenum">
              <a:rPr lang="en-GB" smtClean="0"/>
              <a:t>‹#›</a:t>
            </a:fld>
            <a:endParaRPr lang="en-GB"/>
          </a:p>
        </p:txBody>
      </p:sp>
      <p:sp>
        <p:nvSpPr>
          <p:cNvPr id="10" name="Title Placeholder 1">
            <a:extLst>
              <a:ext uri="{FF2B5EF4-FFF2-40B4-BE49-F238E27FC236}">
                <a16:creationId xmlns:a16="http://schemas.microsoft.com/office/drawing/2014/main" id="{E1AE027E-D82E-984E-841B-B7D9E72ED689}"/>
              </a:ext>
            </a:extLst>
          </p:cNvPr>
          <p:cNvSpPr>
            <a:spLocks noGrp="1"/>
          </p:cNvSpPr>
          <p:nvPr>
            <p:ph type="title"/>
          </p:nvPr>
        </p:nvSpPr>
        <p:spPr>
          <a:xfrm>
            <a:off x="457200" y="103936"/>
            <a:ext cx="6563072" cy="47556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23720367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E7A2AA-100F-4D4D-8C65-3354E468C038}" type="datetimeFigureOut">
              <a:rPr lang="en-GB" smtClean="0"/>
              <a:t>01/04/2026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E4A669-7135-4B0C-A55B-90DF719C6784}" type="slidenum">
              <a:rPr lang="en-GB" smtClean="0"/>
              <a:t>‹#›</a:t>
            </a:fld>
            <a:endParaRPr lang="en-GB"/>
          </a:p>
        </p:txBody>
      </p:sp>
      <p:sp>
        <p:nvSpPr>
          <p:cNvPr id="6" name="Title Placeholder 1">
            <a:extLst>
              <a:ext uri="{FF2B5EF4-FFF2-40B4-BE49-F238E27FC236}">
                <a16:creationId xmlns:a16="http://schemas.microsoft.com/office/drawing/2014/main" id="{1B95383C-3A2B-F64E-A68A-55F54AD441FD}"/>
              </a:ext>
            </a:extLst>
          </p:cNvPr>
          <p:cNvSpPr>
            <a:spLocks noGrp="1"/>
          </p:cNvSpPr>
          <p:nvPr>
            <p:ph type="title"/>
          </p:nvPr>
        </p:nvSpPr>
        <p:spPr>
          <a:xfrm>
            <a:off x="457200" y="103936"/>
            <a:ext cx="6563072" cy="47556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19060648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E7A2AA-100F-4D4D-8C65-3354E468C038}" type="datetimeFigureOut">
              <a:rPr lang="en-GB" smtClean="0"/>
              <a:t>01/04/2026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3561321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17744"/>
            <a:ext cx="7772400" cy="1620180"/>
          </a:xfrm>
        </p:spPr>
        <p:txBody>
          <a:bodyPr anchor="t"/>
          <a:lstStyle>
            <a:lvl1pPr algn="l">
              <a:defRPr sz="4000" b="1" cap="all">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843558"/>
            <a:ext cx="7772400" cy="166047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0E7A2AA-100F-4D4D-8C65-3354E468C038}" type="datetimeFigureOut">
              <a:rPr lang="en-GB" smtClean="0"/>
              <a:t>01/04/2026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38316130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74203"/>
            <a:ext cx="3008313" cy="871538"/>
          </a:xfrm>
          <a:prstGeom prst="rect">
            <a:avLst/>
          </a:prstGeom>
        </p:spPr>
        <p:txBody>
          <a:bodyPr anchor="b"/>
          <a:lstStyle>
            <a:lvl1pPr algn="l">
              <a:defRPr sz="2000" b="1">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3575050" y="789553"/>
            <a:ext cx="5111750" cy="34023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645741"/>
            <a:ext cx="3008313" cy="25461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E7A2AA-100F-4D4D-8C65-3354E468C038}" type="datetimeFigureOut">
              <a:rPr lang="en-GB" smtClean="0"/>
              <a:t>01/04/2026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22628504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489852"/>
            <a:ext cx="5486400" cy="270030"/>
          </a:xfrm>
          <a:prstGeom prst="rect">
            <a:avLst/>
          </a:prstGeom>
        </p:spPr>
        <p:txBody>
          <a:bodyPr anchor="b"/>
          <a:lstStyle>
            <a:lvl1pPr algn="l">
              <a:defRPr sz="2000" b="1">
                <a:solidFill>
                  <a:schemeClr val="tx1"/>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1792288" y="789552"/>
            <a:ext cx="5486400" cy="27003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3759882"/>
            <a:ext cx="5486400" cy="4320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0E7A2AA-100F-4D4D-8C65-3354E468C038}" type="datetimeFigureOut">
              <a:rPr lang="en-GB" smtClean="0"/>
              <a:t>01/04/2026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41877933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01/04/2026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
        <p:nvSpPr>
          <p:cNvPr id="7" name="Title Placeholder 1">
            <a:extLst>
              <a:ext uri="{FF2B5EF4-FFF2-40B4-BE49-F238E27FC236}">
                <a16:creationId xmlns:a16="http://schemas.microsoft.com/office/drawing/2014/main" id="{FCB012D1-2614-0148-9201-2EBF77E32B16}"/>
              </a:ext>
            </a:extLst>
          </p:cNvPr>
          <p:cNvSpPr>
            <a:spLocks noGrp="1"/>
          </p:cNvSpPr>
          <p:nvPr>
            <p:ph type="title"/>
          </p:nvPr>
        </p:nvSpPr>
        <p:spPr>
          <a:xfrm>
            <a:off x="457200" y="103936"/>
            <a:ext cx="6563072" cy="47556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27442241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89553"/>
            <a:ext cx="2057400" cy="3805070"/>
          </a:xfrm>
          <a:prstGeom prst="rect">
            <a:avLst/>
          </a:prstGeom>
        </p:spPr>
        <p:txBody>
          <a:bodyPr vert="eaVert"/>
          <a:lstStyle>
            <a:lvl1pPr>
              <a:defRPr>
                <a:solidFill>
                  <a:schemeClr val="tx1"/>
                </a:solidFill>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789553"/>
            <a:ext cx="6019800" cy="38050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01/04/2026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26475295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3558"/>
            <a:ext cx="7772400" cy="1102519"/>
          </a:xfrm>
          <a:prstGeom prst="rect">
            <a:avLst/>
          </a:prstGeom>
        </p:spPr>
        <p:txBody>
          <a:bodyPr/>
          <a:lstStyle>
            <a:lvl1pPr algn="ctr">
              <a:defRPr>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2121396"/>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F0E7A2AA-100F-4D4D-8C65-3354E468C038}" type="datetimeFigureOut">
              <a:rPr lang="en-GB" smtClean="0"/>
              <a:t>01/04/2026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2074866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01/04/2026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
        <p:nvSpPr>
          <p:cNvPr id="7" name="Title Placeholder 1">
            <a:extLst>
              <a:ext uri="{FF2B5EF4-FFF2-40B4-BE49-F238E27FC236}">
                <a16:creationId xmlns:a16="http://schemas.microsoft.com/office/drawing/2014/main" id="{D1AEDD08-39DE-6A46-9E9B-9148D7988E28}"/>
              </a:ext>
            </a:extLst>
          </p:cNvPr>
          <p:cNvSpPr>
            <a:spLocks noGrp="1"/>
          </p:cNvSpPr>
          <p:nvPr>
            <p:ph type="title"/>
          </p:nvPr>
        </p:nvSpPr>
        <p:spPr>
          <a:xfrm>
            <a:off x="457200" y="103936"/>
            <a:ext cx="6563072" cy="47556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34853148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17744"/>
            <a:ext cx="7772400" cy="1620180"/>
          </a:xfrm>
          <a:prstGeom prst="rect">
            <a:avLst/>
          </a:prstGeom>
        </p:spPr>
        <p:txBody>
          <a:bodyPr anchor="t"/>
          <a:lstStyle>
            <a:lvl1pPr algn="l">
              <a:defRPr sz="4000" b="1" cap="all">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843558"/>
            <a:ext cx="7772400" cy="166047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0E7A2AA-100F-4D4D-8C65-3354E468C038}" type="datetimeFigureOut">
              <a:rPr lang="en-GB" smtClean="0"/>
              <a:t>01/04/2026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22967095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789553"/>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789553"/>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0E7A2AA-100F-4D4D-8C65-3354E468C038}" type="datetimeFigureOut">
              <a:rPr lang="en-GB" smtClean="0"/>
              <a:t>01/04/2026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a:p>
        </p:txBody>
      </p:sp>
      <p:sp>
        <p:nvSpPr>
          <p:cNvPr id="8" name="Title Placeholder 1">
            <a:extLst>
              <a:ext uri="{FF2B5EF4-FFF2-40B4-BE49-F238E27FC236}">
                <a16:creationId xmlns:a16="http://schemas.microsoft.com/office/drawing/2014/main" id="{4FD71E93-A085-C84B-9995-2BA6DCC5FA04}"/>
              </a:ext>
            </a:extLst>
          </p:cNvPr>
          <p:cNvSpPr>
            <a:spLocks noGrp="1"/>
          </p:cNvSpPr>
          <p:nvPr>
            <p:ph type="title"/>
          </p:nvPr>
        </p:nvSpPr>
        <p:spPr>
          <a:xfrm>
            <a:off x="457200" y="103936"/>
            <a:ext cx="6563072" cy="47556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14334545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0E7A2AA-100F-4D4D-8C65-3354E468C038}" type="datetimeFigureOut">
              <a:rPr lang="en-GB" smtClean="0"/>
              <a:t>01/04/2026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E4A669-7135-4B0C-A55B-90DF719C6784}" type="slidenum">
              <a:rPr lang="en-GB" smtClean="0"/>
              <a:t>‹#›</a:t>
            </a:fld>
            <a:endParaRPr lang="en-GB"/>
          </a:p>
        </p:txBody>
      </p:sp>
      <p:sp>
        <p:nvSpPr>
          <p:cNvPr id="10" name="Title Placeholder 1">
            <a:extLst>
              <a:ext uri="{FF2B5EF4-FFF2-40B4-BE49-F238E27FC236}">
                <a16:creationId xmlns:a16="http://schemas.microsoft.com/office/drawing/2014/main" id="{F3F8EAFF-55AC-DA48-BCD7-5C82091A3BD6}"/>
              </a:ext>
            </a:extLst>
          </p:cNvPr>
          <p:cNvSpPr>
            <a:spLocks noGrp="1"/>
          </p:cNvSpPr>
          <p:nvPr>
            <p:ph type="title"/>
          </p:nvPr>
        </p:nvSpPr>
        <p:spPr>
          <a:xfrm>
            <a:off x="457200" y="103936"/>
            <a:ext cx="6563072" cy="47556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27422450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E7A2AA-100F-4D4D-8C65-3354E468C038}" type="datetimeFigureOut">
              <a:rPr lang="en-GB" smtClean="0"/>
              <a:t>01/04/2026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E4A669-7135-4B0C-A55B-90DF719C6784}" type="slidenum">
              <a:rPr lang="en-GB" smtClean="0"/>
              <a:t>‹#›</a:t>
            </a:fld>
            <a:endParaRPr lang="en-GB"/>
          </a:p>
        </p:txBody>
      </p:sp>
      <p:sp>
        <p:nvSpPr>
          <p:cNvPr id="6" name="Title Placeholder 1">
            <a:extLst>
              <a:ext uri="{FF2B5EF4-FFF2-40B4-BE49-F238E27FC236}">
                <a16:creationId xmlns:a16="http://schemas.microsoft.com/office/drawing/2014/main" id="{551F3997-0FC1-3646-968B-0562A8F14B70}"/>
              </a:ext>
            </a:extLst>
          </p:cNvPr>
          <p:cNvSpPr>
            <a:spLocks noGrp="1"/>
          </p:cNvSpPr>
          <p:nvPr>
            <p:ph type="title"/>
          </p:nvPr>
        </p:nvSpPr>
        <p:spPr>
          <a:xfrm>
            <a:off x="457200" y="103936"/>
            <a:ext cx="6563072" cy="47556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2661717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789553"/>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789553"/>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0E7A2AA-100F-4D4D-8C65-3354E468C038}" type="datetimeFigureOut">
              <a:rPr lang="en-GB" smtClean="0"/>
              <a:t>01/04/2026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19238769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E7A2AA-100F-4D4D-8C65-3354E468C038}" type="datetimeFigureOut">
              <a:rPr lang="en-GB" smtClean="0"/>
              <a:t>01/04/2026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15402592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74203"/>
            <a:ext cx="3008313" cy="871538"/>
          </a:xfrm>
          <a:prstGeom prst="rect">
            <a:avLst/>
          </a:prstGeom>
        </p:spPr>
        <p:txBody>
          <a:bodyPr anchor="b"/>
          <a:lstStyle>
            <a:lvl1pPr algn="l">
              <a:defRPr sz="2000" b="1">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3575050" y="789553"/>
            <a:ext cx="5111750" cy="34023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645741"/>
            <a:ext cx="3008313" cy="25461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E7A2AA-100F-4D4D-8C65-3354E468C038}" type="datetimeFigureOut">
              <a:rPr lang="en-GB" smtClean="0"/>
              <a:t>01/04/2026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27010255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489852"/>
            <a:ext cx="5486400" cy="270030"/>
          </a:xfrm>
          <a:prstGeom prst="rect">
            <a:avLst/>
          </a:prstGeom>
        </p:spPr>
        <p:txBody>
          <a:bodyPr anchor="b"/>
          <a:lstStyle>
            <a:lvl1pPr algn="l">
              <a:defRPr sz="2000" b="1">
                <a:solidFill>
                  <a:schemeClr val="tx1"/>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1792288" y="789552"/>
            <a:ext cx="5486400" cy="27003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3759882"/>
            <a:ext cx="5486400" cy="4320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0E7A2AA-100F-4D4D-8C65-3354E468C038}" type="datetimeFigureOut">
              <a:rPr lang="en-GB" smtClean="0"/>
              <a:t>01/04/2026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31234036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01/04/2026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
        <p:nvSpPr>
          <p:cNvPr id="7" name="Title Placeholder 1">
            <a:extLst>
              <a:ext uri="{FF2B5EF4-FFF2-40B4-BE49-F238E27FC236}">
                <a16:creationId xmlns:a16="http://schemas.microsoft.com/office/drawing/2014/main" id="{A042D64D-419E-0C48-9124-6809288CE239}"/>
              </a:ext>
            </a:extLst>
          </p:cNvPr>
          <p:cNvSpPr>
            <a:spLocks noGrp="1"/>
          </p:cNvSpPr>
          <p:nvPr>
            <p:ph type="title"/>
          </p:nvPr>
        </p:nvSpPr>
        <p:spPr>
          <a:xfrm>
            <a:off x="457200" y="103936"/>
            <a:ext cx="6563072" cy="47556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7911697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89553"/>
            <a:ext cx="2057400" cy="3805070"/>
          </a:xfrm>
          <a:prstGeom prst="rect">
            <a:avLst/>
          </a:prstGeom>
        </p:spPr>
        <p:txBody>
          <a:bodyPr vert="eaVert"/>
          <a:lstStyle>
            <a:lvl1pPr>
              <a:defRPr>
                <a:solidFill>
                  <a:schemeClr val="tx1"/>
                </a:solidFill>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789553"/>
            <a:ext cx="6019800" cy="38050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01/04/2026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24758341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3558"/>
            <a:ext cx="7772400" cy="1102519"/>
          </a:xfrm>
          <a:prstGeom prst="rect">
            <a:avLst/>
          </a:prstGeom>
        </p:spPr>
        <p:txBody>
          <a:bodyPr/>
          <a:lstStyle>
            <a:lvl1pPr algn="ctr">
              <a:defRPr>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2121396"/>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F0E7A2AA-100F-4D4D-8C65-3354E468C038}" type="datetimeFigureOut">
              <a:rPr lang="en-GB" smtClean="0"/>
              <a:t>01/04/2026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9828852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01/04/2026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
        <p:nvSpPr>
          <p:cNvPr id="7" name="Title Placeholder 1">
            <a:extLst>
              <a:ext uri="{FF2B5EF4-FFF2-40B4-BE49-F238E27FC236}">
                <a16:creationId xmlns:a16="http://schemas.microsoft.com/office/drawing/2014/main" id="{78023C61-E199-BD49-BBD8-C635D26BB61F}"/>
              </a:ext>
            </a:extLst>
          </p:cNvPr>
          <p:cNvSpPr>
            <a:spLocks noGrp="1"/>
          </p:cNvSpPr>
          <p:nvPr>
            <p:ph type="title"/>
          </p:nvPr>
        </p:nvSpPr>
        <p:spPr>
          <a:xfrm>
            <a:off x="457200" y="103936"/>
            <a:ext cx="6563072" cy="47556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11107413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17744"/>
            <a:ext cx="7772400" cy="1620180"/>
          </a:xfrm>
          <a:prstGeom prst="rect">
            <a:avLst/>
          </a:prstGeom>
        </p:spPr>
        <p:txBody>
          <a:bodyPr anchor="t"/>
          <a:lstStyle>
            <a:lvl1pPr algn="l">
              <a:defRPr sz="4000" b="1" cap="all">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843558"/>
            <a:ext cx="7772400" cy="166047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0E7A2AA-100F-4D4D-8C65-3354E468C038}" type="datetimeFigureOut">
              <a:rPr lang="en-GB" smtClean="0"/>
              <a:t>01/04/2026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19129693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789553"/>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789553"/>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0E7A2AA-100F-4D4D-8C65-3354E468C038}" type="datetimeFigureOut">
              <a:rPr lang="en-GB" smtClean="0"/>
              <a:t>01/04/2026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a:p>
        </p:txBody>
      </p:sp>
      <p:sp>
        <p:nvSpPr>
          <p:cNvPr id="8" name="Title Placeholder 1">
            <a:extLst>
              <a:ext uri="{FF2B5EF4-FFF2-40B4-BE49-F238E27FC236}">
                <a16:creationId xmlns:a16="http://schemas.microsoft.com/office/drawing/2014/main" id="{6147624A-4F40-0E45-A58E-C3DB1791A37D}"/>
              </a:ext>
            </a:extLst>
          </p:cNvPr>
          <p:cNvSpPr>
            <a:spLocks noGrp="1"/>
          </p:cNvSpPr>
          <p:nvPr>
            <p:ph type="title"/>
          </p:nvPr>
        </p:nvSpPr>
        <p:spPr>
          <a:xfrm>
            <a:off x="457200" y="103936"/>
            <a:ext cx="6563072" cy="47556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8964723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0E7A2AA-100F-4D4D-8C65-3354E468C038}" type="datetimeFigureOut">
              <a:rPr lang="en-GB" smtClean="0"/>
              <a:t>01/04/2026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E4A669-7135-4B0C-A55B-90DF719C6784}" type="slidenum">
              <a:rPr lang="en-GB" smtClean="0"/>
              <a:t>‹#›</a:t>
            </a:fld>
            <a:endParaRPr lang="en-GB"/>
          </a:p>
        </p:txBody>
      </p:sp>
      <p:sp>
        <p:nvSpPr>
          <p:cNvPr id="10" name="Title Placeholder 1">
            <a:extLst>
              <a:ext uri="{FF2B5EF4-FFF2-40B4-BE49-F238E27FC236}">
                <a16:creationId xmlns:a16="http://schemas.microsoft.com/office/drawing/2014/main" id="{1C15CD3C-4800-6441-98F6-BFF196F4359B}"/>
              </a:ext>
            </a:extLst>
          </p:cNvPr>
          <p:cNvSpPr>
            <a:spLocks noGrp="1"/>
          </p:cNvSpPr>
          <p:nvPr>
            <p:ph type="title"/>
          </p:nvPr>
        </p:nvSpPr>
        <p:spPr>
          <a:xfrm>
            <a:off x="457200" y="103936"/>
            <a:ext cx="6563072" cy="47556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485172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0E7A2AA-100F-4D4D-8C65-3354E468C038}" type="datetimeFigureOut">
              <a:rPr lang="en-GB" smtClean="0"/>
              <a:t>01/04/2026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33091116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E7A2AA-100F-4D4D-8C65-3354E468C038}" type="datetimeFigureOut">
              <a:rPr lang="en-GB" smtClean="0"/>
              <a:t>01/04/2026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E4A669-7135-4B0C-A55B-90DF719C6784}" type="slidenum">
              <a:rPr lang="en-GB" smtClean="0"/>
              <a:t>‹#›</a:t>
            </a:fld>
            <a:endParaRPr lang="en-GB"/>
          </a:p>
        </p:txBody>
      </p:sp>
      <p:sp>
        <p:nvSpPr>
          <p:cNvPr id="6" name="Title Placeholder 1">
            <a:extLst>
              <a:ext uri="{FF2B5EF4-FFF2-40B4-BE49-F238E27FC236}">
                <a16:creationId xmlns:a16="http://schemas.microsoft.com/office/drawing/2014/main" id="{9280854A-92FB-2947-B49F-0BFAAF4740C0}"/>
              </a:ext>
            </a:extLst>
          </p:cNvPr>
          <p:cNvSpPr>
            <a:spLocks noGrp="1"/>
          </p:cNvSpPr>
          <p:nvPr>
            <p:ph type="title"/>
          </p:nvPr>
        </p:nvSpPr>
        <p:spPr>
          <a:xfrm>
            <a:off x="457200" y="103936"/>
            <a:ext cx="6563072" cy="47556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5178659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E7A2AA-100F-4D4D-8C65-3354E468C038}" type="datetimeFigureOut">
              <a:rPr lang="en-GB" smtClean="0"/>
              <a:t>01/04/2026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34479019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74203"/>
            <a:ext cx="3008313" cy="871538"/>
          </a:xfrm>
          <a:prstGeom prst="rect">
            <a:avLst/>
          </a:prstGeom>
        </p:spPr>
        <p:txBody>
          <a:bodyPr anchor="b"/>
          <a:lstStyle>
            <a:lvl1pPr algn="l">
              <a:defRPr sz="2000" b="1">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3575050" y="789553"/>
            <a:ext cx="5111750" cy="34023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645741"/>
            <a:ext cx="3008313" cy="25461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E7A2AA-100F-4D4D-8C65-3354E468C038}" type="datetimeFigureOut">
              <a:rPr lang="en-GB" smtClean="0"/>
              <a:t>01/04/2026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11242420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489852"/>
            <a:ext cx="5486400" cy="270030"/>
          </a:xfrm>
          <a:prstGeom prst="rect">
            <a:avLst/>
          </a:prstGeom>
        </p:spPr>
        <p:txBody>
          <a:bodyPr anchor="b"/>
          <a:lstStyle>
            <a:lvl1pPr algn="l">
              <a:defRPr sz="2000" b="1">
                <a:solidFill>
                  <a:schemeClr val="tx1"/>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1792288" y="789552"/>
            <a:ext cx="5486400" cy="27003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3759882"/>
            <a:ext cx="5486400" cy="4320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0E7A2AA-100F-4D4D-8C65-3354E468C038}" type="datetimeFigureOut">
              <a:rPr lang="en-GB" smtClean="0"/>
              <a:t>01/04/2026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40949089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01/04/2026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
        <p:nvSpPr>
          <p:cNvPr id="7" name="Title Placeholder 1">
            <a:extLst>
              <a:ext uri="{FF2B5EF4-FFF2-40B4-BE49-F238E27FC236}">
                <a16:creationId xmlns:a16="http://schemas.microsoft.com/office/drawing/2014/main" id="{011B2A5F-3D07-3E43-9C36-5FF691ED61D4}"/>
              </a:ext>
            </a:extLst>
          </p:cNvPr>
          <p:cNvSpPr>
            <a:spLocks noGrp="1"/>
          </p:cNvSpPr>
          <p:nvPr>
            <p:ph type="title"/>
          </p:nvPr>
        </p:nvSpPr>
        <p:spPr>
          <a:xfrm>
            <a:off x="457200" y="103936"/>
            <a:ext cx="6563072" cy="47556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19175579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89553"/>
            <a:ext cx="2057400" cy="3805070"/>
          </a:xfrm>
          <a:prstGeom prst="rect">
            <a:avLst/>
          </a:prstGeom>
        </p:spPr>
        <p:txBody>
          <a:bodyPr vert="eaVert"/>
          <a:lstStyle>
            <a:lvl1pPr>
              <a:defRPr>
                <a:solidFill>
                  <a:schemeClr val="tx1"/>
                </a:solidFill>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789553"/>
            <a:ext cx="6019800" cy="38050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01/04/2026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15226960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3558"/>
            <a:ext cx="7772400" cy="1102519"/>
          </a:xfrm>
          <a:prstGeom prst="rect">
            <a:avLst/>
          </a:prstGeom>
        </p:spPr>
        <p:txBody>
          <a:bodyPr/>
          <a:lstStyle>
            <a:lvl1pPr algn="ctr">
              <a:defRPr>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2121396"/>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F0E7A2AA-100F-4D4D-8C65-3354E468C038}" type="datetimeFigureOut">
              <a:rPr lang="en-GB" smtClean="0"/>
              <a:t>01/04/2026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10181905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01/04/2026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
        <p:nvSpPr>
          <p:cNvPr id="7" name="Title Placeholder 1">
            <a:extLst>
              <a:ext uri="{FF2B5EF4-FFF2-40B4-BE49-F238E27FC236}">
                <a16:creationId xmlns:a16="http://schemas.microsoft.com/office/drawing/2014/main" id="{B486F073-819D-634C-B41B-77B23671A3A2}"/>
              </a:ext>
            </a:extLst>
          </p:cNvPr>
          <p:cNvSpPr>
            <a:spLocks noGrp="1"/>
          </p:cNvSpPr>
          <p:nvPr>
            <p:ph type="title"/>
          </p:nvPr>
        </p:nvSpPr>
        <p:spPr>
          <a:xfrm>
            <a:off x="457200" y="103936"/>
            <a:ext cx="6563072" cy="47556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18504564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17744"/>
            <a:ext cx="7772400" cy="1620180"/>
          </a:xfrm>
          <a:prstGeom prst="rect">
            <a:avLst/>
          </a:prstGeom>
        </p:spPr>
        <p:txBody>
          <a:bodyPr anchor="t"/>
          <a:lstStyle>
            <a:lvl1pPr algn="l">
              <a:defRPr sz="4000" b="1" cap="all">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843558"/>
            <a:ext cx="7772400" cy="166047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0E7A2AA-100F-4D4D-8C65-3354E468C038}" type="datetimeFigureOut">
              <a:rPr lang="en-GB" smtClean="0"/>
              <a:t>01/04/2026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33467958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789553"/>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789553"/>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0E7A2AA-100F-4D4D-8C65-3354E468C038}" type="datetimeFigureOut">
              <a:rPr lang="en-GB" smtClean="0"/>
              <a:t>01/04/2026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a:p>
        </p:txBody>
      </p:sp>
      <p:sp>
        <p:nvSpPr>
          <p:cNvPr id="8" name="Title Placeholder 1">
            <a:extLst>
              <a:ext uri="{FF2B5EF4-FFF2-40B4-BE49-F238E27FC236}">
                <a16:creationId xmlns:a16="http://schemas.microsoft.com/office/drawing/2014/main" id="{F9429BAA-0F94-924A-B9FE-568BF921F216}"/>
              </a:ext>
            </a:extLst>
          </p:cNvPr>
          <p:cNvSpPr>
            <a:spLocks noGrp="1"/>
          </p:cNvSpPr>
          <p:nvPr>
            <p:ph type="title"/>
          </p:nvPr>
        </p:nvSpPr>
        <p:spPr>
          <a:xfrm>
            <a:off x="457200" y="103936"/>
            <a:ext cx="6563072" cy="47556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589067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0E7A2AA-100F-4D4D-8C65-3354E468C038}" type="datetimeFigureOut">
              <a:rPr lang="en-GB" smtClean="0"/>
              <a:t>01/04/2026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35112554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0E7A2AA-100F-4D4D-8C65-3354E468C038}" type="datetimeFigureOut">
              <a:rPr lang="en-GB" smtClean="0"/>
              <a:t>01/04/2026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E4A669-7135-4B0C-A55B-90DF719C6784}" type="slidenum">
              <a:rPr lang="en-GB" smtClean="0"/>
              <a:t>‹#›</a:t>
            </a:fld>
            <a:endParaRPr lang="en-GB"/>
          </a:p>
        </p:txBody>
      </p:sp>
      <p:sp>
        <p:nvSpPr>
          <p:cNvPr id="10" name="Title Placeholder 1">
            <a:extLst>
              <a:ext uri="{FF2B5EF4-FFF2-40B4-BE49-F238E27FC236}">
                <a16:creationId xmlns:a16="http://schemas.microsoft.com/office/drawing/2014/main" id="{680DC689-330A-524B-8795-64A2F35BB513}"/>
              </a:ext>
            </a:extLst>
          </p:cNvPr>
          <p:cNvSpPr>
            <a:spLocks noGrp="1"/>
          </p:cNvSpPr>
          <p:nvPr>
            <p:ph type="title"/>
          </p:nvPr>
        </p:nvSpPr>
        <p:spPr>
          <a:xfrm>
            <a:off x="457200" y="103936"/>
            <a:ext cx="6563072" cy="47556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29944116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E7A2AA-100F-4D4D-8C65-3354E468C038}" type="datetimeFigureOut">
              <a:rPr lang="en-GB" smtClean="0"/>
              <a:t>01/04/2026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E4A669-7135-4B0C-A55B-90DF719C6784}" type="slidenum">
              <a:rPr lang="en-GB" smtClean="0"/>
              <a:t>‹#›</a:t>
            </a:fld>
            <a:endParaRPr lang="en-GB"/>
          </a:p>
        </p:txBody>
      </p:sp>
      <p:sp>
        <p:nvSpPr>
          <p:cNvPr id="6" name="Title Placeholder 1">
            <a:extLst>
              <a:ext uri="{FF2B5EF4-FFF2-40B4-BE49-F238E27FC236}">
                <a16:creationId xmlns:a16="http://schemas.microsoft.com/office/drawing/2014/main" id="{98CB06A8-CB45-E244-8FAD-28196E0681FB}"/>
              </a:ext>
            </a:extLst>
          </p:cNvPr>
          <p:cNvSpPr>
            <a:spLocks noGrp="1"/>
          </p:cNvSpPr>
          <p:nvPr>
            <p:ph type="title"/>
          </p:nvPr>
        </p:nvSpPr>
        <p:spPr>
          <a:xfrm>
            <a:off x="457200" y="103936"/>
            <a:ext cx="6563072" cy="47556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22653331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E7A2AA-100F-4D4D-8C65-3354E468C038}" type="datetimeFigureOut">
              <a:rPr lang="en-GB" smtClean="0"/>
              <a:t>01/04/2026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27608201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74203"/>
            <a:ext cx="3008313" cy="871538"/>
          </a:xfrm>
          <a:prstGeom prst="rect">
            <a:avLst/>
          </a:prstGeom>
        </p:spPr>
        <p:txBody>
          <a:bodyPr anchor="b"/>
          <a:lstStyle>
            <a:lvl1pPr algn="l">
              <a:defRPr sz="2000" b="1">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3575050" y="789553"/>
            <a:ext cx="5111750" cy="34023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645741"/>
            <a:ext cx="3008313" cy="25461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E7A2AA-100F-4D4D-8C65-3354E468C038}" type="datetimeFigureOut">
              <a:rPr lang="en-GB" smtClean="0"/>
              <a:t>01/04/2026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18837126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489852"/>
            <a:ext cx="5486400" cy="270030"/>
          </a:xfrm>
          <a:prstGeom prst="rect">
            <a:avLst/>
          </a:prstGeom>
        </p:spPr>
        <p:txBody>
          <a:bodyPr anchor="b"/>
          <a:lstStyle>
            <a:lvl1pPr algn="l">
              <a:defRPr sz="2000" b="1">
                <a:solidFill>
                  <a:schemeClr val="tx1"/>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1792288" y="789552"/>
            <a:ext cx="5486400" cy="27003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3759882"/>
            <a:ext cx="5486400" cy="4320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0E7A2AA-100F-4D4D-8C65-3354E468C038}" type="datetimeFigureOut">
              <a:rPr lang="en-GB" smtClean="0"/>
              <a:t>01/04/2026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30043799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01/04/2026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
        <p:nvSpPr>
          <p:cNvPr id="7" name="Title Placeholder 1">
            <a:extLst>
              <a:ext uri="{FF2B5EF4-FFF2-40B4-BE49-F238E27FC236}">
                <a16:creationId xmlns:a16="http://schemas.microsoft.com/office/drawing/2014/main" id="{73AAFE76-410F-194C-AB05-12A4B977DAB9}"/>
              </a:ext>
            </a:extLst>
          </p:cNvPr>
          <p:cNvSpPr>
            <a:spLocks noGrp="1"/>
          </p:cNvSpPr>
          <p:nvPr>
            <p:ph type="title"/>
          </p:nvPr>
        </p:nvSpPr>
        <p:spPr>
          <a:xfrm>
            <a:off x="457200" y="103936"/>
            <a:ext cx="6563072" cy="47556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16125532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89553"/>
            <a:ext cx="2057400" cy="3805070"/>
          </a:xfrm>
          <a:prstGeom prst="rect">
            <a:avLst/>
          </a:prstGeom>
        </p:spPr>
        <p:txBody>
          <a:bodyPr vert="eaVert"/>
          <a:lstStyle>
            <a:lvl1pPr>
              <a:defRPr>
                <a:solidFill>
                  <a:schemeClr val="tx1"/>
                </a:solidFill>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789553"/>
            <a:ext cx="6019800" cy="38050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01/04/2026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22528342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3558"/>
            <a:ext cx="7772400" cy="1102519"/>
          </a:xfrm>
          <a:prstGeom prst="rect">
            <a:avLst/>
          </a:prstGeom>
        </p:spPr>
        <p:txBody>
          <a:bodyPr/>
          <a:lstStyle>
            <a:lvl1pPr algn="ctr">
              <a:defRPr>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2121396"/>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F0E7A2AA-100F-4D4D-8C65-3354E468C038}" type="datetimeFigureOut">
              <a:rPr lang="en-GB" smtClean="0"/>
              <a:t>01/04/2026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40437374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01/04/2026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
        <p:nvSpPr>
          <p:cNvPr id="8" name="Title Placeholder 1">
            <a:extLst>
              <a:ext uri="{FF2B5EF4-FFF2-40B4-BE49-F238E27FC236}">
                <a16:creationId xmlns:a16="http://schemas.microsoft.com/office/drawing/2014/main" id="{82B11DAF-41A5-1643-8808-239513AC9BF2}"/>
              </a:ext>
            </a:extLst>
          </p:cNvPr>
          <p:cNvSpPr>
            <a:spLocks noGrp="1"/>
          </p:cNvSpPr>
          <p:nvPr>
            <p:ph type="title"/>
          </p:nvPr>
        </p:nvSpPr>
        <p:spPr>
          <a:xfrm>
            <a:off x="457200" y="103936"/>
            <a:ext cx="6563072" cy="47556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21845628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17744"/>
            <a:ext cx="7772400" cy="1620180"/>
          </a:xfrm>
          <a:prstGeom prst="rect">
            <a:avLst/>
          </a:prstGeom>
        </p:spPr>
        <p:txBody>
          <a:bodyPr anchor="t"/>
          <a:lstStyle>
            <a:lvl1pPr algn="l">
              <a:defRPr sz="4000" b="1" cap="all">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843558"/>
            <a:ext cx="7772400" cy="166047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0E7A2AA-100F-4D4D-8C65-3354E468C038}" type="datetimeFigureOut">
              <a:rPr lang="en-GB" smtClean="0"/>
              <a:t>01/04/2026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992027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E7A2AA-100F-4D4D-8C65-3354E468C038}" type="datetimeFigureOut">
              <a:rPr lang="en-GB" smtClean="0"/>
              <a:t>01/04/2026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16768600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789553"/>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789553"/>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0E7A2AA-100F-4D4D-8C65-3354E468C038}" type="datetimeFigureOut">
              <a:rPr lang="en-GB" smtClean="0"/>
              <a:t>01/04/2026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a:p>
        </p:txBody>
      </p:sp>
      <p:sp>
        <p:nvSpPr>
          <p:cNvPr id="8" name="Title Placeholder 1">
            <a:extLst>
              <a:ext uri="{FF2B5EF4-FFF2-40B4-BE49-F238E27FC236}">
                <a16:creationId xmlns:a16="http://schemas.microsoft.com/office/drawing/2014/main" id="{6D04AB3F-9878-4646-8987-FCEEA7359B78}"/>
              </a:ext>
            </a:extLst>
          </p:cNvPr>
          <p:cNvSpPr>
            <a:spLocks noGrp="1"/>
          </p:cNvSpPr>
          <p:nvPr>
            <p:ph type="title"/>
          </p:nvPr>
        </p:nvSpPr>
        <p:spPr>
          <a:xfrm>
            <a:off x="457200" y="103936"/>
            <a:ext cx="6563072" cy="47556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39064653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0E7A2AA-100F-4D4D-8C65-3354E468C038}" type="datetimeFigureOut">
              <a:rPr lang="en-GB" smtClean="0"/>
              <a:t>01/04/2026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E4A669-7135-4B0C-A55B-90DF719C6784}" type="slidenum">
              <a:rPr lang="en-GB" smtClean="0"/>
              <a:t>‹#›</a:t>
            </a:fld>
            <a:endParaRPr lang="en-GB"/>
          </a:p>
        </p:txBody>
      </p:sp>
      <p:sp>
        <p:nvSpPr>
          <p:cNvPr id="10" name="Title Placeholder 1">
            <a:extLst>
              <a:ext uri="{FF2B5EF4-FFF2-40B4-BE49-F238E27FC236}">
                <a16:creationId xmlns:a16="http://schemas.microsoft.com/office/drawing/2014/main" id="{0816D529-9F95-BF4E-9817-50CC8E5225A0}"/>
              </a:ext>
            </a:extLst>
          </p:cNvPr>
          <p:cNvSpPr>
            <a:spLocks noGrp="1"/>
          </p:cNvSpPr>
          <p:nvPr>
            <p:ph type="title"/>
          </p:nvPr>
        </p:nvSpPr>
        <p:spPr>
          <a:xfrm>
            <a:off x="457200" y="103936"/>
            <a:ext cx="6563072" cy="47556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27160724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E7A2AA-100F-4D4D-8C65-3354E468C038}" type="datetimeFigureOut">
              <a:rPr lang="en-GB" smtClean="0"/>
              <a:t>01/04/2026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E4A669-7135-4B0C-A55B-90DF719C6784}" type="slidenum">
              <a:rPr lang="en-GB" smtClean="0"/>
              <a:t>‹#›</a:t>
            </a:fld>
            <a:endParaRPr lang="en-GB"/>
          </a:p>
        </p:txBody>
      </p:sp>
      <p:sp>
        <p:nvSpPr>
          <p:cNvPr id="6" name="Title Placeholder 1">
            <a:extLst>
              <a:ext uri="{FF2B5EF4-FFF2-40B4-BE49-F238E27FC236}">
                <a16:creationId xmlns:a16="http://schemas.microsoft.com/office/drawing/2014/main" id="{CE49A122-972A-9847-AA4C-3F6E80E70142}"/>
              </a:ext>
            </a:extLst>
          </p:cNvPr>
          <p:cNvSpPr>
            <a:spLocks noGrp="1"/>
          </p:cNvSpPr>
          <p:nvPr>
            <p:ph type="title"/>
          </p:nvPr>
        </p:nvSpPr>
        <p:spPr>
          <a:xfrm>
            <a:off x="457200" y="103936"/>
            <a:ext cx="6563072" cy="47556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13043213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E7A2AA-100F-4D4D-8C65-3354E468C038}" type="datetimeFigureOut">
              <a:rPr lang="en-GB" smtClean="0"/>
              <a:t>01/04/2026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23091913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74203"/>
            <a:ext cx="3008313" cy="871538"/>
          </a:xfrm>
          <a:prstGeom prst="rect">
            <a:avLst/>
          </a:prstGeom>
        </p:spPr>
        <p:txBody>
          <a:bodyPr anchor="b"/>
          <a:lstStyle>
            <a:lvl1pPr algn="l">
              <a:defRPr sz="2000" b="1">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3575050" y="789553"/>
            <a:ext cx="5111750" cy="34023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645741"/>
            <a:ext cx="3008313" cy="25461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E7A2AA-100F-4D4D-8C65-3354E468C038}" type="datetimeFigureOut">
              <a:rPr lang="en-GB" smtClean="0"/>
              <a:t>01/04/2026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82089180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489852"/>
            <a:ext cx="5486400" cy="270030"/>
          </a:xfrm>
          <a:prstGeom prst="rect">
            <a:avLst/>
          </a:prstGeom>
        </p:spPr>
        <p:txBody>
          <a:bodyPr anchor="b"/>
          <a:lstStyle>
            <a:lvl1pPr algn="l">
              <a:defRPr sz="2000" b="1">
                <a:solidFill>
                  <a:schemeClr val="tx1"/>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1792288" y="789552"/>
            <a:ext cx="5486400" cy="27003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3759882"/>
            <a:ext cx="5486400" cy="4320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0E7A2AA-100F-4D4D-8C65-3354E468C038}" type="datetimeFigureOut">
              <a:rPr lang="en-GB" smtClean="0"/>
              <a:t>01/04/2026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16685294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01/04/2026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
        <p:nvSpPr>
          <p:cNvPr id="7" name="Title Placeholder 1">
            <a:extLst>
              <a:ext uri="{FF2B5EF4-FFF2-40B4-BE49-F238E27FC236}">
                <a16:creationId xmlns:a16="http://schemas.microsoft.com/office/drawing/2014/main" id="{6130D1F2-854C-D64E-B978-90BCA171DF00}"/>
              </a:ext>
            </a:extLst>
          </p:cNvPr>
          <p:cNvSpPr>
            <a:spLocks noGrp="1"/>
          </p:cNvSpPr>
          <p:nvPr>
            <p:ph type="title"/>
          </p:nvPr>
        </p:nvSpPr>
        <p:spPr>
          <a:xfrm>
            <a:off x="457200" y="103936"/>
            <a:ext cx="6563072" cy="47556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9402840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89553"/>
            <a:ext cx="2057400" cy="3805070"/>
          </a:xfrm>
          <a:prstGeom prst="rect">
            <a:avLst/>
          </a:prstGeom>
        </p:spPr>
        <p:txBody>
          <a:bodyPr vert="eaVert"/>
          <a:lstStyle>
            <a:lvl1pPr>
              <a:defRPr>
                <a:solidFill>
                  <a:schemeClr val="tx1"/>
                </a:solidFill>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789553"/>
            <a:ext cx="6019800" cy="38050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01/04/2026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43917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3558"/>
            <a:ext cx="7772400" cy="1102519"/>
          </a:xfrm>
        </p:spPr>
        <p:txBody>
          <a:bodyPr/>
          <a:lstStyle>
            <a:lvl1pPr algn="ctr">
              <a:defRPr>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2121396"/>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F0E7A2AA-100F-4D4D-8C65-3354E468C038}" type="datetimeFigureOut">
              <a:rPr lang="en-GB" smtClean="0"/>
              <a:t>01/04/2026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34443908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01/04/2026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3260740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74203"/>
            <a:ext cx="3008313" cy="871538"/>
          </a:xfrm>
        </p:spPr>
        <p:txBody>
          <a:bodyPr anchor="b"/>
          <a:lstStyle>
            <a:lvl1pPr algn="l">
              <a:defRPr sz="2000" b="1">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3575050" y="789553"/>
            <a:ext cx="5111750" cy="34023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645741"/>
            <a:ext cx="3008313" cy="25461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E7A2AA-100F-4D4D-8C65-3354E468C038}" type="datetimeFigureOut">
              <a:rPr lang="en-GB" smtClean="0"/>
              <a:t>01/04/2026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24336187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17744"/>
            <a:ext cx="7772400" cy="1620180"/>
          </a:xfrm>
        </p:spPr>
        <p:txBody>
          <a:bodyPr anchor="t"/>
          <a:lstStyle>
            <a:lvl1pPr algn="l">
              <a:defRPr sz="4000" b="1" cap="all">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843558"/>
            <a:ext cx="7772400" cy="166047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0E7A2AA-100F-4D4D-8C65-3354E468C038}" type="datetimeFigureOut">
              <a:rPr lang="en-GB" smtClean="0"/>
              <a:t>01/04/2026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32028631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789553"/>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789553"/>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0E7A2AA-100F-4D4D-8C65-3354E468C038}" type="datetimeFigureOut">
              <a:rPr lang="en-GB" smtClean="0"/>
              <a:t>01/04/2026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34095513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0E7A2AA-100F-4D4D-8C65-3354E468C038}" type="datetimeFigureOut">
              <a:rPr lang="en-GB" smtClean="0"/>
              <a:t>01/04/2026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523245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0E7A2AA-100F-4D4D-8C65-3354E468C038}" type="datetimeFigureOut">
              <a:rPr lang="en-GB" smtClean="0"/>
              <a:t>01/04/2026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8250842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E7A2AA-100F-4D4D-8C65-3354E468C038}" type="datetimeFigureOut">
              <a:rPr lang="en-GB" smtClean="0"/>
              <a:t>01/04/2026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182120607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74203"/>
            <a:ext cx="3008313" cy="871538"/>
          </a:xfrm>
        </p:spPr>
        <p:txBody>
          <a:bodyPr anchor="b"/>
          <a:lstStyle>
            <a:lvl1pPr algn="l">
              <a:defRPr sz="2000" b="1">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3575050" y="789553"/>
            <a:ext cx="5111750" cy="34023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645741"/>
            <a:ext cx="3008313" cy="25461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E7A2AA-100F-4D4D-8C65-3354E468C038}" type="datetimeFigureOut">
              <a:rPr lang="en-GB" smtClean="0"/>
              <a:t>01/04/2026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3311675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489852"/>
            <a:ext cx="5486400" cy="270030"/>
          </a:xfrm>
        </p:spPr>
        <p:txBody>
          <a:bodyPr anchor="b"/>
          <a:lstStyle>
            <a:lvl1pPr algn="l">
              <a:defRPr sz="2000" b="1">
                <a:solidFill>
                  <a:schemeClr val="tx1"/>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1792288" y="789552"/>
            <a:ext cx="5486400" cy="27003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3759882"/>
            <a:ext cx="5486400" cy="4320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0E7A2AA-100F-4D4D-8C65-3354E468C038}" type="datetimeFigureOut">
              <a:rPr lang="en-GB" smtClean="0"/>
              <a:t>01/04/2026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28547270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01/04/2026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326607232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89553"/>
            <a:ext cx="2057400" cy="3805070"/>
          </a:xfrm>
        </p:spPr>
        <p:txBody>
          <a:bodyPr vert="eaVert"/>
          <a:lstStyle>
            <a:lvl1pPr>
              <a:defRPr>
                <a:solidFill>
                  <a:schemeClr val="tx1"/>
                </a:solidFill>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789553"/>
            <a:ext cx="6019800" cy="38050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01/04/2026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168046647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9541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489852"/>
            <a:ext cx="5486400" cy="270030"/>
          </a:xfrm>
        </p:spPr>
        <p:txBody>
          <a:bodyPr anchor="b"/>
          <a:lstStyle>
            <a:lvl1pPr algn="l">
              <a:defRPr sz="2000" b="1">
                <a:solidFill>
                  <a:schemeClr val="tx1"/>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1792288" y="789552"/>
            <a:ext cx="5486400" cy="27003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3759882"/>
            <a:ext cx="5486400" cy="4320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0E7A2AA-100F-4D4D-8C65-3354E468C038}" type="datetimeFigureOut">
              <a:rPr lang="en-GB" smtClean="0"/>
              <a:t>01/04/2026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3872424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theme" Target="../theme/theme9.xml"/><Relationship Id="rId1" Type="http://schemas.openxmlformats.org/officeDocument/2006/relationships/slideLayout" Target="../slideLayouts/slideLayout8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0"/>
            <a:ext cx="9144000" cy="679648"/>
          </a:xfrm>
          <a:prstGeom prst="rect">
            <a:avLst/>
          </a:prstGeom>
          <a:solidFill>
            <a:srgbClr val="003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2" name="Title Placeholder 1"/>
          <p:cNvSpPr>
            <a:spLocks noGrp="1"/>
          </p:cNvSpPr>
          <p:nvPr>
            <p:ph type="title"/>
          </p:nvPr>
        </p:nvSpPr>
        <p:spPr>
          <a:xfrm>
            <a:off x="457200" y="103936"/>
            <a:ext cx="6563072" cy="475562"/>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789552"/>
            <a:ext cx="8229600" cy="34023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4268743"/>
            <a:ext cx="2133600" cy="301229"/>
          </a:xfrm>
          <a:prstGeom prst="rect">
            <a:avLst/>
          </a:prstGeom>
        </p:spPr>
        <p:txBody>
          <a:bodyPr vert="horz" lIns="91440" tIns="45720" rIns="91440" bIns="45720" rtlCol="0" anchor="ctr"/>
          <a:lstStyle>
            <a:lvl1pPr algn="l">
              <a:defRPr sz="1200">
                <a:solidFill>
                  <a:schemeClr val="tx1">
                    <a:tint val="75000"/>
                  </a:schemeClr>
                </a:solidFill>
              </a:defRPr>
            </a:lvl1pPr>
          </a:lstStyle>
          <a:p>
            <a:fld id="{F0E7A2AA-100F-4D4D-8C65-3354E468C038}" type="datetimeFigureOut">
              <a:rPr lang="en-GB" smtClean="0"/>
              <a:t>01/04/2026</a:t>
            </a:fld>
            <a:endParaRPr lang="en-GB"/>
          </a:p>
        </p:txBody>
      </p:sp>
      <p:sp>
        <p:nvSpPr>
          <p:cNvPr id="5" name="Footer Placeholder 4"/>
          <p:cNvSpPr>
            <a:spLocks noGrp="1"/>
          </p:cNvSpPr>
          <p:nvPr>
            <p:ph type="ftr" sz="quarter" idx="3"/>
          </p:nvPr>
        </p:nvSpPr>
        <p:spPr>
          <a:xfrm>
            <a:off x="3124200" y="4268743"/>
            <a:ext cx="2895600" cy="301229"/>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268743"/>
            <a:ext cx="2133600" cy="301229"/>
          </a:xfrm>
          <a:prstGeom prst="rect">
            <a:avLst/>
          </a:prstGeom>
        </p:spPr>
        <p:txBody>
          <a:bodyPr vert="horz" lIns="91440" tIns="45720" rIns="91440" bIns="45720" rtlCol="0" anchor="ctr"/>
          <a:lstStyle>
            <a:lvl1pPr algn="r">
              <a:defRPr sz="1200">
                <a:solidFill>
                  <a:schemeClr val="tx1">
                    <a:tint val="75000"/>
                  </a:schemeClr>
                </a:solidFill>
              </a:defRPr>
            </a:lvl1pPr>
          </a:lstStyle>
          <a:p>
            <a:fld id="{A0E4A669-7135-4B0C-A55B-90DF719C6784}" type="slidenum">
              <a:rPr lang="en-GB" smtClean="0"/>
              <a:t>‹#›</a:t>
            </a:fld>
            <a:endParaRPr lang="en-GB"/>
          </a:p>
        </p:txBody>
      </p:sp>
      <p:sp>
        <p:nvSpPr>
          <p:cNvPr id="7" name="Rectangle 6"/>
          <p:cNvSpPr/>
          <p:nvPr userDrawn="1"/>
        </p:nvSpPr>
        <p:spPr>
          <a:xfrm>
            <a:off x="0" y="4677984"/>
            <a:ext cx="9144000" cy="465516"/>
          </a:xfrm>
          <a:prstGeom prst="rect">
            <a:avLst/>
          </a:prstGeom>
          <a:solidFill>
            <a:schemeClr val="bg1">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userDrawn="1"/>
        </p:nvCxnSpPr>
        <p:spPr>
          <a:xfrm>
            <a:off x="0" y="4677984"/>
            <a:ext cx="9144000" cy="0"/>
          </a:xfrm>
          <a:prstGeom prst="line">
            <a:avLst/>
          </a:prstGeom>
          <a:ln w="28575">
            <a:solidFill>
              <a:srgbClr val="003E7E">
                <a:alpha val="52000"/>
              </a:srgbClr>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524328" y="4731990"/>
            <a:ext cx="1209652" cy="394404"/>
          </a:xfrm>
          <a:prstGeom prst="rect">
            <a:avLst/>
          </a:prstGeom>
        </p:spPr>
      </p:pic>
      <p:pic>
        <p:nvPicPr>
          <p:cNvPr id="11" name="Picture 10"/>
          <p:cNvPicPr>
            <a:picLocks noChangeAspect="1"/>
          </p:cNvPicPr>
          <p:nvPr userDrawn="1"/>
        </p:nvPicPr>
        <p:blipFill>
          <a:blip r:embed="rId14"/>
          <a:stretch>
            <a:fillRect/>
          </a:stretch>
        </p:blipFill>
        <p:spPr>
          <a:xfrm>
            <a:off x="7333990" y="110200"/>
            <a:ext cx="1352810" cy="473484"/>
          </a:xfrm>
          <a:prstGeom prst="rect">
            <a:avLst/>
          </a:prstGeom>
        </p:spPr>
      </p:pic>
    </p:spTree>
    <p:extLst>
      <p:ext uri="{BB962C8B-B14F-4D97-AF65-F5344CB8AC3E}">
        <p14:creationId xmlns:p14="http://schemas.microsoft.com/office/powerpoint/2010/main" val="2017259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0"/>
            <a:ext cx="9144000" cy="679648"/>
          </a:xfrm>
          <a:prstGeom prst="rect">
            <a:avLst/>
          </a:prstGeom>
          <a:solidFill>
            <a:srgbClr val="EC0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3" name="Text Placeholder 2"/>
          <p:cNvSpPr>
            <a:spLocks noGrp="1"/>
          </p:cNvSpPr>
          <p:nvPr>
            <p:ph type="body" idx="1"/>
          </p:nvPr>
        </p:nvSpPr>
        <p:spPr>
          <a:xfrm>
            <a:off x="457200" y="789552"/>
            <a:ext cx="8229600" cy="34023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4268743"/>
            <a:ext cx="2133600" cy="301229"/>
          </a:xfrm>
          <a:prstGeom prst="rect">
            <a:avLst/>
          </a:prstGeom>
        </p:spPr>
        <p:txBody>
          <a:bodyPr vert="horz" lIns="91440" tIns="45720" rIns="91440" bIns="45720" rtlCol="0" anchor="ctr"/>
          <a:lstStyle>
            <a:lvl1pPr algn="l">
              <a:defRPr sz="1200">
                <a:solidFill>
                  <a:schemeClr val="tx1">
                    <a:tint val="75000"/>
                  </a:schemeClr>
                </a:solidFill>
              </a:defRPr>
            </a:lvl1pPr>
          </a:lstStyle>
          <a:p>
            <a:fld id="{F0E7A2AA-100F-4D4D-8C65-3354E468C038}" type="datetimeFigureOut">
              <a:rPr lang="en-GB" smtClean="0"/>
              <a:t>01/04/2026</a:t>
            </a:fld>
            <a:endParaRPr lang="en-GB"/>
          </a:p>
        </p:txBody>
      </p:sp>
      <p:sp>
        <p:nvSpPr>
          <p:cNvPr id="5" name="Footer Placeholder 4"/>
          <p:cNvSpPr>
            <a:spLocks noGrp="1"/>
          </p:cNvSpPr>
          <p:nvPr>
            <p:ph type="ftr" sz="quarter" idx="3"/>
          </p:nvPr>
        </p:nvSpPr>
        <p:spPr>
          <a:xfrm>
            <a:off x="3124200" y="4268743"/>
            <a:ext cx="2895600" cy="301229"/>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268743"/>
            <a:ext cx="2133600" cy="301229"/>
          </a:xfrm>
          <a:prstGeom prst="rect">
            <a:avLst/>
          </a:prstGeom>
        </p:spPr>
        <p:txBody>
          <a:bodyPr vert="horz" lIns="91440" tIns="45720" rIns="91440" bIns="45720" rtlCol="0" anchor="ctr"/>
          <a:lstStyle>
            <a:lvl1pPr algn="r">
              <a:defRPr sz="1200">
                <a:solidFill>
                  <a:schemeClr val="tx1">
                    <a:tint val="75000"/>
                  </a:schemeClr>
                </a:solidFill>
              </a:defRPr>
            </a:lvl1pPr>
          </a:lstStyle>
          <a:p>
            <a:fld id="{A0E4A669-7135-4B0C-A55B-90DF719C6784}" type="slidenum">
              <a:rPr lang="en-GB" smtClean="0"/>
              <a:t>‹#›</a:t>
            </a:fld>
            <a:endParaRPr lang="en-GB"/>
          </a:p>
        </p:txBody>
      </p:sp>
      <p:sp>
        <p:nvSpPr>
          <p:cNvPr id="7" name="Rectangle 6"/>
          <p:cNvSpPr/>
          <p:nvPr userDrawn="1"/>
        </p:nvSpPr>
        <p:spPr>
          <a:xfrm>
            <a:off x="0" y="4677984"/>
            <a:ext cx="9144000" cy="465516"/>
          </a:xfrm>
          <a:prstGeom prst="rect">
            <a:avLst/>
          </a:prstGeom>
          <a:solidFill>
            <a:schemeClr val="bg1">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userDrawn="1"/>
        </p:nvCxnSpPr>
        <p:spPr>
          <a:xfrm>
            <a:off x="0" y="4677984"/>
            <a:ext cx="9144000" cy="0"/>
          </a:xfrm>
          <a:prstGeom prst="line">
            <a:avLst/>
          </a:prstGeom>
          <a:ln w="28575">
            <a:solidFill>
              <a:srgbClr val="EC008C">
                <a:alpha val="52000"/>
              </a:srgbClr>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524328" y="4731990"/>
            <a:ext cx="1209652" cy="394404"/>
          </a:xfrm>
          <a:prstGeom prst="rect">
            <a:avLst/>
          </a:prstGeom>
        </p:spPr>
      </p:pic>
      <p:sp>
        <p:nvSpPr>
          <p:cNvPr id="14" name="Title Placeholder 1">
            <a:extLst>
              <a:ext uri="{FF2B5EF4-FFF2-40B4-BE49-F238E27FC236}">
                <a16:creationId xmlns:a16="http://schemas.microsoft.com/office/drawing/2014/main" id="{6225FBF3-7B0D-7B49-A8D6-733AB6AE269D}"/>
              </a:ext>
            </a:extLst>
          </p:cNvPr>
          <p:cNvSpPr>
            <a:spLocks noGrp="1"/>
          </p:cNvSpPr>
          <p:nvPr>
            <p:ph type="title"/>
          </p:nvPr>
        </p:nvSpPr>
        <p:spPr>
          <a:xfrm>
            <a:off x="457200" y="103936"/>
            <a:ext cx="6563072" cy="475562"/>
          </a:xfrm>
          <a:prstGeom prst="rect">
            <a:avLst/>
          </a:prstGeom>
        </p:spPr>
        <p:txBody>
          <a:bodyPr vert="horz" lIns="91440" tIns="45720" rIns="91440" bIns="45720" rtlCol="0" anchor="ctr">
            <a:noAutofit/>
          </a:bodyPr>
          <a:lstStyle/>
          <a:p>
            <a:r>
              <a:rPr lang="en-US" dirty="0"/>
              <a:t>Click to edit Master title style</a:t>
            </a:r>
            <a:endParaRPr lang="en-GB" dirty="0"/>
          </a:p>
        </p:txBody>
      </p:sp>
      <p:pic>
        <p:nvPicPr>
          <p:cNvPr id="2" name="Picture 1"/>
          <p:cNvPicPr>
            <a:picLocks noChangeAspect="1"/>
          </p:cNvPicPr>
          <p:nvPr userDrawn="1"/>
        </p:nvPicPr>
        <p:blipFill>
          <a:blip r:embed="rId14"/>
          <a:stretch>
            <a:fillRect/>
          </a:stretch>
        </p:blipFill>
        <p:spPr>
          <a:xfrm>
            <a:off x="7374493" y="120191"/>
            <a:ext cx="1312307" cy="459307"/>
          </a:xfrm>
          <a:prstGeom prst="rect">
            <a:avLst/>
          </a:prstGeom>
        </p:spPr>
      </p:pic>
    </p:spTree>
    <p:extLst>
      <p:ext uri="{BB962C8B-B14F-4D97-AF65-F5344CB8AC3E}">
        <p14:creationId xmlns:p14="http://schemas.microsoft.com/office/powerpoint/2010/main" val="835570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0"/>
            <a:ext cx="9144000" cy="679648"/>
          </a:xfrm>
          <a:prstGeom prst="rect">
            <a:avLst/>
          </a:prstGeom>
          <a:solidFill>
            <a:srgbClr val="F89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3" name="Text Placeholder 2"/>
          <p:cNvSpPr>
            <a:spLocks noGrp="1"/>
          </p:cNvSpPr>
          <p:nvPr>
            <p:ph type="body" idx="1"/>
          </p:nvPr>
        </p:nvSpPr>
        <p:spPr>
          <a:xfrm>
            <a:off x="457200" y="789552"/>
            <a:ext cx="8229600" cy="34023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4268743"/>
            <a:ext cx="2133600" cy="301229"/>
          </a:xfrm>
          <a:prstGeom prst="rect">
            <a:avLst/>
          </a:prstGeom>
        </p:spPr>
        <p:txBody>
          <a:bodyPr vert="horz" lIns="91440" tIns="45720" rIns="91440" bIns="45720" rtlCol="0" anchor="ctr"/>
          <a:lstStyle>
            <a:lvl1pPr algn="l">
              <a:defRPr sz="1200">
                <a:solidFill>
                  <a:schemeClr val="tx1">
                    <a:tint val="75000"/>
                  </a:schemeClr>
                </a:solidFill>
              </a:defRPr>
            </a:lvl1pPr>
          </a:lstStyle>
          <a:p>
            <a:fld id="{F0E7A2AA-100F-4D4D-8C65-3354E468C038}" type="datetimeFigureOut">
              <a:rPr lang="en-GB" smtClean="0"/>
              <a:t>01/04/2026</a:t>
            </a:fld>
            <a:endParaRPr lang="en-GB"/>
          </a:p>
        </p:txBody>
      </p:sp>
      <p:sp>
        <p:nvSpPr>
          <p:cNvPr id="5" name="Footer Placeholder 4"/>
          <p:cNvSpPr>
            <a:spLocks noGrp="1"/>
          </p:cNvSpPr>
          <p:nvPr>
            <p:ph type="ftr" sz="quarter" idx="3"/>
          </p:nvPr>
        </p:nvSpPr>
        <p:spPr>
          <a:xfrm>
            <a:off x="3124200" y="4268743"/>
            <a:ext cx="2895600" cy="301229"/>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268743"/>
            <a:ext cx="2133600" cy="301229"/>
          </a:xfrm>
          <a:prstGeom prst="rect">
            <a:avLst/>
          </a:prstGeom>
        </p:spPr>
        <p:txBody>
          <a:bodyPr vert="horz" lIns="91440" tIns="45720" rIns="91440" bIns="45720" rtlCol="0" anchor="ctr"/>
          <a:lstStyle>
            <a:lvl1pPr algn="r">
              <a:defRPr sz="1200">
                <a:solidFill>
                  <a:schemeClr val="tx1">
                    <a:tint val="75000"/>
                  </a:schemeClr>
                </a:solidFill>
              </a:defRPr>
            </a:lvl1pPr>
          </a:lstStyle>
          <a:p>
            <a:fld id="{A0E4A669-7135-4B0C-A55B-90DF719C6784}" type="slidenum">
              <a:rPr lang="en-GB" smtClean="0"/>
              <a:t>‹#›</a:t>
            </a:fld>
            <a:endParaRPr lang="en-GB"/>
          </a:p>
        </p:txBody>
      </p:sp>
      <p:sp>
        <p:nvSpPr>
          <p:cNvPr id="7" name="Rectangle 6"/>
          <p:cNvSpPr/>
          <p:nvPr userDrawn="1"/>
        </p:nvSpPr>
        <p:spPr>
          <a:xfrm>
            <a:off x="0" y="4677984"/>
            <a:ext cx="9144000" cy="465516"/>
          </a:xfrm>
          <a:prstGeom prst="rect">
            <a:avLst/>
          </a:prstGeom>
          <a:solidFill>
            <a:schemeClr val="bg1">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userDrawn="1"/>
        </p:nvCxnSpPr>
        <p:spPr>
          <a:xfrm>
            <a:off x="0" y="4677984"/>
            <a:ext cx="9144000" cy="0"/>
          </a:xfrm>
          <a:prstGeom prst="line">
            <a:avLst/>
          </a:prstGeom>
          <a:ln w="28575">
            <a:solidFill>
              <a:srgbClr val="F89828">
                <a:alpha val="52000"/>
              </a:srgbClr>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524328" y="4731990"/>
            <a:ext cx="1209652" cy="394404"/>
          </a:xfrm>
          <a:prstGeom prst="rect">
            <a:avLst/>
          </a:prstGeom>
        </p:spPr>
      </p:pic>
      <p:sp>
        <p:nvSpPr>
          <p:cNvPr id="14" name="Title Placeholder 1">
            <a:extLst>
              <a:ext uri="{FF2B5EF4-FFF2-40B4-BE49-F238E27FC236}">
                <a16:creationId xmlns:a16="http://schemas.microsoft.com/office/drawing/2014/main" id="{B770564B-B96E-134F-9E60-AE527FB2049F}"/>
              </a:ext>
            </a:extLst>
          </p:cNvPr>
          <p:cNvSpPr>
            <a:spLocks noGrp="1"/>
          </p:cNvSpPr>
          <p:nvPr>
            <p:ph type="title"/>
          </p:nvPr>
        </p:nvSpPr>
        <p:spPr>
          <a:xfrm>
            <a:off x="457200" y="103936"/>
            <a:ext cx="6563072" cy="475562"/>
          </a:xfrm>
          <a:prstGeom prst="rect">
            <a:avLst/>
          </a:prstGeom>
        </p:spPr>
        <p:txBody>
          <a:bodyPr vert="horz" lIns="91440" tIns="45720" rIns="91440" bIns="45720" rtlCol="0" anchor="ctr">
            <a:noAutofit/>
          </a:bodyPr>
          <a:lstStyle/>
          <a:p>
            <a:r>
              <a:rPr lang="en-US" dirty="0"/>
              <a:t>Click to edit Master title style</a:t>
            </a:r>
            <a:endParaRPr lang="en-GB" dirty="0"/>
          </a:p>
        </p:txBody>
      </p:sp>
      <p:pic>
        <p:nvPicPr>
          <p:cNvPr id="2" name="Picture 1"/>
          <p:cNvPicPr>
            <a:picLocks noChangeAspect="1"/>
          </p:cNvPicPr>
          <p:nvPr userDrawn="1"/>
        </p:nvPicPr>
        <p:blipFill>
          <a:blip r:embed="rId14"/>
          <a:stretch>
            <a:fillRect/>
          </a:stretch>
        </p:blipFill>
        <p:spPr>
          <a:xfrm>
            <a:off x="7327726" y="107664"/>
            <a:ext cx="1359074" cy="475676"/>
          </a:xfrm>
          <a:prstGeom prst="rect">
            <a:avLst/>
          </a:prstGeom>
        </p:spPr>
      </p:pic>
    </p:spTree>
    <p:extLst>
      <p:ext uri="{BB962C8B-B14F-4D97-AF65-F5344CB8AC3E}">
        <p14:creationId xmlns:p14="http://schemas.microsoft.com/office/powerpoint/2010/main" val="23989876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0"/>
            <a:ext cx="9144000" cy="679648"/>
          </a:xfrm>
          <a:prstGeom prst="rect">
            <a:avLst/>
          </a:prstGeom>
          <a:solidFill>
            <a:srgbClr val="E3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3" name="Text Placeholder 2"/>
          <p:cNvSpPr>
            <a:spLocks noGrp="1"/>
          </p:cNvSpPr>
          <p:nvPr>
            <p:ph type="body" idx="1"/>
          </p:nvPr>
        </p:nvSpPr>
        <p:spPr>
          <a:xfrm>
            <a:off x="457200" y="789552"/>
            <a:ext cx="8229600" cy="34023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4268743"/>
            <a:ext cx="2133600" cy="301229"/>
          </a:xfrm>
          <a:prstGeom prst="rect">
            <a:avLst/>
          </a:prstGeom>
        </p:spPr>
        <p:txBody>
          <a:bodyPr vert="horz" lIns="91440" tIns="45720" rIns="91440" bIns="45720" rtlCol="0" anchor="ctr"/>
          <a:lstStyle>
            <a:lvl1pPr algn="l">
              <a:defRPr sz="1200">
                <a:solidFill>
                  <a:schemeClr val="tx1">
                    <a:tint val="75000"/>
                  </a:schemeClr>
                </a:solidFill>
              </a:defRPr>
            </a:lvl1pPr>
          </a:lstStyle>
          <a:p>
            <a:fld id="{F0E7A2AA-100F-4D4D-8C65-3354E468C038}" type="datetimeFigureOut">
              <a:rPr lang="en-GB" smtClean="0"/>
              <a:t>01/04/2026</a:t>
            </a:fld>
            <a:endParaRPr lang="en-GB"/>
          </a:p>
        </p:txBody>
      </p:sp>
      <p:sp>
        <p:nvSpPr>
          <p:cNvPr id="5" name="Footer Placeholder 4"/>
          <p:cNvSpPr>
            <a:spLocks noGrp="1"/>
          </p:cNvSpPr>
          <p:nvPr>
            <p:ph type="ftr" sz="quarter" idx="3"/>
          </p:nvPr>
        </p:nvSpPr>
        <p:spPr>
          <a:xfrm>
            <a:off x="3124200" y="4268743"/>
            <a:ext cx="2895600" cy="301229"/>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268743"/>
            <a:ext cx="2133600" cy="301229"/>
          </a:xfrm>
          <a:prstGeom prst="rect">
            <a:avLst/>
          </a:prstGeom>
        </p:spPr>
        <p:txBody>
          <a:bodyPr vert="horz" lIns="91440" tIns="45720" rIns="91440" bIns="45720" rtlCol="0" anchor="ctr"/>
          <a:lstStyle>
            <a:lvl1pPr algn="r">
              <a:defRPr sz="1200">
                <a:solidFill>
                  <a:schemeClr val="tx1">
                    <a:tint val="75000"/>
                  </a:schemeClr>
                </a:solidFill>
              </a:defRPr>
            </a:lvl1pPr>
          </a:lstStyle>
          <a:p>
            <a:fld id="{A0E4A669-7135-4B0C-A55B-90DF719C6784}" type="slidenum">
              <a:rPr lang="en-GB" smtClean="0"/>
              <a:t>‹#›</a:t>
            </a:fld>
            <a:endParaRPr lang="en-GB"/>
          </a:p>
        </p:txBody>
      </p:sp>
      <p:sp>
        <p:nvSpPr>
          <p:cNvPr id="7" name="Rectangle 6"/>
          <p:cNvSpPr/>
          <p:nvPr userDrawn="1"/>
        </p:nvSpPr>
        <p:spPr>
          <a:xfrm>
            <a:off x="0" y="4677984"/>
            <a:ext cx="9144000" cy="465516"/>
          </a:xfrm>
          <a:prstGeom prst="rect">
            <a:avLst/>
          </a:prstGeom>
          <a:solidFill>
            <a:schemeClr val="bg1">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userDrawn="1"/>
        </p:nvCxnSpPr>
        <p:spPr>
          <a:xfrm>
            <a:off x="0" y="4677984"/>
            <a:ext cx="9144000" cy="0"/>
          </a:xfrm>
          <a:prstGeom prst="line">
            <a:avLst/>
          </a:prstGeom>
          <a:ln w="28575">
            <a:solidFill>
              <a:srgbClr val="E31937">
                <a:alpha val="52000"/>
              </a:srgbClr>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524328" y="4731990"/>
            <a:ext cx="1209652" cy="394404"/>
          </a:xfrm>
          <a:prstGeom prst="rect">
            <a:avLst/>
          </a:prstGeom>
        </p:spPr>
      </p:pic>
      <p:sp>
        <p:nvSpPr>
          <p:cNvPr id="14" name="Title Placeholder 1">
            <a:extLst>
              <a:ext uri="{FF2B5EF4-FFF2-40B4-BE49-F238E27FC236}">
                <a16:creationId xmlns:a16="http://schemas.microsoft.com/office/drawing/2014/main" id="{210A7A21-FB27-BE47-B7A1-A13798256159}"/>
              </a:ext>
            </a:extLst>
          </p:cNvPr>
          <p:cNvSpPr>
            <a:spLocks noGrp="1"/>
          </p:cNvSpPr>
          <p:nvPr>
            <p:ph type="title"/>
          </p:nvPr>
        </p:nvSpPr>
        <p:spPr>
          <a:xfrm>
            <a:off x="457200" y="103936"/>
            <a:ext cx="6563072" cy="475562"/>
          </a:xfrm>
          <a:prstGeom prst="rect">
            <a:avLst/>
          </a:prstGeom>
        </p:spPr>
        <p:txBody>
          <a:bodyPr vert="horz" lIns="91440" tIns="45720" rIns="91440" bIns="45720" rtlCol="0" anchor="ctr">
            <a:noAutofit/>
          </a:bodyPr>
          <a:lstStyle/>
          <a:p>
            <a:r>
              <a:rPr lang="en-US" dirty="0"/>
              <a:t>Click to edit Master title style</a:t>
            </a:r>
            <a:endParaRPr lang="en-GB" dirty="0"/>
          </a:p>
        </p:txBody>
      </p:sp>
      <p:pic>
        <p:nvPicPr>
          <p:cNvPr id="2" name="Picture 1"/>
          <p:cNvPicPr>
            <a:picLocks noChangeAspect="1"/>
          </p:cNvPicPr>
          <p:nvPr userDrawn="1"/>
        </p:nvPicPr>
        <p:blipFill>
          <a:blip r:embed="rId14"/>
          <a:stretch>
            <a:fillRect/>
          </a:stretch>
        </p:blipFill>
        <p:spPr>
          <a:xfrm>
            <a:off x="7321463" y="100208"/>
            <a:ext cx="1365337" cy="477868"/>
          </a:xfrm>
          <a:prstGeom prst="rect">
            <a:avLst/>
          </a:prstGeom>
        </p:spPr>
      </p:pic>
    </p:spTree>
    <p:extLst>
      <p:ext uri="{BB962C8B-B14F-4D97-AF65-F5344CB8AC3E}">
        <p14:creationId xmlns:p14="http://schemas.microsoft.com/office/powerpoint/2010/main" val="40507522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0"/>
            <a:ext cx="9144000" cy="679648"/>
          </a:xfrm>
          <a:prstGeom prst="rect">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3" name="Text Placeholder 2"/>
          <p:cNvSpPr>
            <a:spLocks noGrp="1"/>
          </p:cNvSpPr>
          <p:nvPr>
            <p:ph type="body" idx="1"/>
          </p:nvPr>
        </p:nvSpPr>
        <p:spPr>
          <a:xfrm>
            <a:off x="457200" y="789552"/>
            <a:ext cx="8229600" cy="34023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4268743"/>
            <a:ext cx="2133600" cy="301229"/>
          </a:xfrm>
          <a:prstGeom prst="rect">
            <a:avLst/>
          </a:prstGeom>
        </p:spPr>
        <p:txBody>
          <a:bodyPr vert="horz" lIns="91440" tIns="45720" rIns="91440" bIns="45720" rtlCol="0" anchor="ctr"/>
          <a:lstStyle>
            <a:lvl1pPr algn="l">
              <a:defRPr sz="1200">
                <a:solidFill>
                  <a:schemeClr val="tx1">
                    <a:tint val="75000"/>
                  </a:schemeClr>
                </a:solidFill>
              </a:defRPr>
            </a:lvl1pPr>
          </a:lstStyle>
          <a:p>
            <a:fld id="{F0E7A2AA-100F-4D4D-8C65-3354E468C038}" type="datetimeFigureOut">
              <a:rPr lang="en-GB" smtClean="0"/>
              <a:t>01/04/2026</a:t>
            </a:fld>
            <a:endParaRPr lang="en-GB"/>
          </a:p>
        </p:txBody>
      </p:sp>
      <p:sp>
        <p:nvSpPr>
          <p:cNvPr id="5" name="Footer Placeholder 4"/>
          <p:cNvSpPr>
            <a:spLocks noGrp="1"/>
          </p:cNvSpPr>
          <p:nvPr>
            <p:ph type="ftr" sz="quarter" idx="3"/>
          </p:nvPr>
        </p:nvSpPr>
        <p:spPr>
          <a:xfrm>
            <a:off x="3124200" y="4268743"/>
            <a:ext cx="2895600" cy="301229"/>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268743"/>
            <a:ext cx="2133600" cy="301229"/>
          </a:xfrm>
          <a:prstGeom prst="rect">
            <a:avLst/>
          </a:prstGeom>
        </p:spPr>
        <p:txBody>
          <a:bodyPr vert="horz" lIns="91440" tIns="45720" rIns="91440" bIns="45720" rtlCol="0" anchor="ctr"/>
          <a:lstStyle>
            <a:lvl1pPr algn="r">
              <a:defRPr sz="1200">
                <a:solidFill>
                  <a:schemeClr val="tx1">
                    <a:tint val="75000"/>
                  </a:schemeClr>
                </a:solidFill>
              </a:defRPr>
            </a:lvl1pPr>
          </a:lstStyle>
          <a:p>
            <a:fld id="{A0E4A669-7135-4B0C-A55B-90DF719C6784}" type="slidenum">
              <a:rPr lang="en-GB" smtClean="0"/>
              <a:t>‹#›</a:t>
            </a:fld>
            <a:endParaRPr lang="en-GB"/>
          </a:p>
        </p:txBody>
      </p:sp>
      <p:sp>
        <p:nvSpPr>
          <p:cNvPr id="7" name="Rectangle 6"/>
          <p:cNvSpPr/>
          <p:nvPr userDrawn="1"/>
        </p:nvSpPr>
        <p:spPr>
          <a:xfrm>
            <a:off x="0" y="4677984"/>
            <a:ext cx="9144000" cy="465516"/>
          </a:xfrm>
          <a:prstGeom prst="rect">
            <a:avLst/>
          </a:prstGeom>
          <a:solidFill>
            <a:schemeClr val="bg1">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userDrawn="1"/>
        </p:nvCxnSpPr>
        <p:spPr>
          <a:xfrm>
            <a:off x="0" y="4677984"/>
            <a:ext cx="9144000" cy="0"/>
          </a:xfrm>
          <a:prstGeom prst="line">
            <a:avLst/>
          </a:prstGeom>
          <a:ln w="28575">
            <a:solidFill>
              <a:srgbClr val="8CC63F">
                <a:alpha val="52000"/>
              </a:srgbClr>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524328" y="4731990"/>
            <a:ext cx="1209652" cy="394404"/>
          </a:xfrm>
          <a:prstGeom prst="rect">
            <a:avLst/>
          </a:prstGeom>
        </p:spPr>
      </p:pic>
      <p:sp>
        <p:nvSpPr>
          <p:cNvPr id="14" name="Title Placeholder 1">
            <a:extLst>
              <a:ext uri="{FF2B5EF4-FFF2-40B4-BE49-F238E27FC236}">
                <a16:creationId xmlns:a16="http://schemas.microsoft.com/office/drawing/2014/main" id="{C87AE915-19C1-B74F-AFEA-7FD4D8313818}"/>
              </a:ext>
            </a:extLst>
          </p:cNvPr>
          <p:cNvSpPr>
            <a:spLocks noGrp="1"/>
          </p:cNvSpPr>
          <p:nvPr>
            <p:ph type="title"/>
          </p:nvPr>
        </p:nvSpPr>
        <p:spPr>
          <a:xfrm>
            <a:off x="457200" y="103936"/>
            <a:ext cx="6563072" cy="475562"/>
          </a:xfrm>
          <a:prstGeom prst="rect">
            <a:avLst/>
          </a:prstGeom>
        </p:spPr>
        <p:txBody>
          <a:bodyPr vert="horz" lIns="91440" tIns="45720" rIns="91440" bIns="45720" rtlCol="0" anchor="ctr">
            <a:noAutofit/>
          </a:bodyPr>
          <a:lstStyle/>
          <a:p>
            <a:r>
              <a:rPr lang="en-US" dirty="0"/>
              <a:t>Click to edit Master title style</a:t>
            </a:r>
            <a:endParaRPr lang="en-GB" dirty="0"/>
          </a:p>
        </p:txBody>
      </p:sp>
      <p:pic>
        <p:nvPicPr>
          <p:cNvPr id="2" name="Picture 1"/>
          <p:cNvPicPr>
            <a:picLocks noChangeAspect="1"/>
          </p:cNvPicPr>
          <p:nvPr userDrawn="1"/>
        </p:nvPicPr>
        <p:blipFill>
          <a:blip r:embed="rId14"/>
          <a:stretch>
            <a:fillRect/>
          </a:stretch>
        </p:blipFill>
        <p:spPr>
          <a:xfrm>
            <a:off x="7332294" y="111511"/>
            <a:ext cx="1354506" cy="474077"/>
          </a:xfrm>
          <a:prstGeom prst="rect">
            <a:avLst/>
          </a:prstGeom>
        </p:spPr>
      </p:pic>
    </p:spTree>
    <p:extLst>
      <p:ext uri="{BB962C8B-B14F-4D97-AF65-F5344CB8AC3E}">
        <p14:creationId xmlns:p14="http://schemas.microsoft.com/office/powerpoint/2010/main" val="30825183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0"/>
            <a:ext cx="9144000" cy="679648"/>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3" name="Text Placeholder 2"/>
          <p:cNvSpPr>
            <a:spLocks noGrp="1"/>
          </p:cNvSpPr>
          <p:nvPr>
            <p:ph type="body" idx="1"/>
          </p:nvPr>
        </p:nvSpPr>
        <p:spPr>
          <a:xfrm>
            <a:off x="457200" y="789552"/>
            <a:ext cx="8229600" cy="34023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4268743"/>
            <a:ext cx="2133600" cy="301229"/>
          </a:xfrm>
          <a:prstGeom prst="rect">
            <a:avLst/>
          </a:prstGeom>
        </p:spPr>
        <p:txBody>
          <a:bodyPr vert="horz" lIns="91440" tIns="45720" rIns="91440" bIns="45720" rtlCol="0" anchor="ctr"/>
          <a:lstStyle>
            <a:lvl1pPr algn="l">
              <a:defRPr sz="1200">
                <a:solidFill>
                  <a:schemeClr val="tx1">
                    <a:tint val="75000"/>
                  </a:schemeClr>
                </a:solidFill>
              </a:defRPr>
            </a:lvl1pPr>
          </a:lstStyle>
          <a:p>
            <a:fld id="{F0E7A2AA-100F-4D4D-8C65-3354E468C038}" type="datetimeFigureOut">
              <a:rPr lang="en-GB" smtClean="0"/>
              <a:t>01/04/2026</a:t>
            </a:fld>
            <a:endParaRPr lang="en-GB"/>
          </a:p>
        </p:txBody>
      </p:sp>
      <p:sp>
        <p:nvSpPr>
          <p:cNvPr id="5" name="Footer Placeholder 4"/>
          <p:cNvSpPr>
            <a:spLocks noGrp="1"/>
          </p:cNvSpPr>
          <p:nvPr>
            <p:ph type="ftr" sz="quarter" idx="3"/>
          </p:nvPr>
        </p:nvSpPr>
        <p:spPr>
          <a:xfrm>
            <a:off x="3124200" y="4268743"/>
            <a:ext cx="2895600" cy="301229"/>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268743"/>
            <a:ext cx="2133600" cy="301229"/>
          </a:xfrm>
          <a:prstGeom prst="rect">
            <a:avLst/>
          </a:prstGeom>
        </p:spPr>
        <p:txBody>
          <a:bodyPr vert="horz" lIns="91440" tIns="45720" rIns="91440" bIns="45720" rtlCol="0" anchor="ctr"/>
          <a:lstStyle>
            <a:lvl1pPr algn="r">
              <a:defRPr sz="1200">
                <a:solidFill>
                  <a:schemeClr val="tx1">
                    <a:tint val="75000"/>
                  </a:schemeClr>
                </a:solidFill>
              </a:defRPr>
            </a:lvl1pPr>
          </a:lstStyle>
          <a:p>
            <a:fld id="{A0E4A669-7135-4B0C-A55B-90DF719C6784}" type="slidenum">
              <a:rPr lang="en-GB" smtClean="0"/>
              <a:t>‹#›</a:t>
            </a:fld>
            <a:endParaRPr lang="en-GB"/>
          </a:p>
        </p:txBody>
      </p:sp>
      <p:sp>
        <p:nvSpPr>
          <p:cNvPr id="7" name="Rectangle 6"/>
          <p:cNvSpPr/>
          <p:nvPr userDrawn="1"/>
        </p:nvSpPr>
        <p:spPr>
          <a:xfrm>
            <a:off x="0" y="4677984"/>
            <a:ext cx="9144000" cy="465516"/>
          </a:xfrm>
          <a:prstGeom prst="rect">
            <a:avLst/>
          </a:prstGeom>
          <a:solidFill>
            <a:schemeClr val="bg1">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userDrawn="1"/>
        </p:nvCxnSpPr>
        <p:spPr>
          <a:xfrm>
            <a:off x="0" y="4677984"/>
            <a:ext cx="9144000" cy="0"/>
          </a:xfrm>
          <a:prstGeom prst="line">
            <a:avLst/>
          </a:prstGeom>
          <a:ln w="28575">
            <a:solidFill>
              <a:srgbClr val="00AEEF">
                <a:alpha val="52000"/>
              </a:srgbClr>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524328" y="4731990"/>
            <a:ext cx="1209652" cy="394404"/>
          </a:xfrm>
          <a:prstGeom prst="rect">
            <a:avLst/>
          </a:prstGeom>
        </p:spPr>
      </p:pic>
      <p:sp>
        <p:nvSpPr>
          <p:cNvPr id="14" name="Title Placeholder 1">
            <a:extLst>
              <a:ext uri="{FF2B5EF4-FFF2-40B4-BE49-F238E27FC236}">
                <a16:creationId xmlns:a16="http://schemas.microsoft.com/office/drawing/2014/main" id="{3F0832EB-7EE7-054C-91EE-4167B4D5E256}"/>
              </a:ext>
            </a:extLst>
          </p:cNvPr>
          <p:cNvSpPr>
            <a:spLocks noGrp="1"/>
          </p:cNvSpPr>
          <p:nvPr>
            <p:ph type="title"/>
          </p:nvPr>
        </p:nvSpPr>
        <p:spPr>
          <a:xfrm>
            <a:off x="457200" y="103936"/>
            <a:ext cx="6563072" cy="475562"/>
          </a:xfrm>
          <a:prstGeom prst="rect">
            <a:avLst/>
          </a:prstGeom>
        </p:spPr>
        <p:txBody>
          <a:bodyPr vert="horz" lIns="91440" tIns="45720" rIns="91440" bIns="45720" rtlCol="0" anchor="ctr">
            <a:noAutofit/>
          </a:bodyPr>
          <a:lstStyle/>
          <a:p>
            <a:r>
              <a:rPr lang="en-US" dirty="0"/>
              <a:t>Click to edit Master title style</a:t>
            </a:r>
            <a:endParaRPr lang="en-GB" dirty="0"/>
          </a:p>
        </p:txBody>
      </p:sp>
      <p:pic>
        <p:nvPicPr>
          <p:cNvPr id="2" name="Picture 1"/>
          <p:cNvPicPr>
            <a:picLocks noChangeAspect="1"/>
          </p:cNvPicPr>
          <p:nvPr userDrawn="1"/>
        </p:nvPicPr>
        <p:blipFill>
          <a:blip r:embed="rId14"/>
          <a:stretch>
            <a:fillRect/>
          </a:stretch>
        </p:blipFill>
        <p:spPr>
          <a:xfrm>
            <a:off x="7335408" y="103936"/>
            <a:ext cx="1351392" cy="472987"/>
          </a:xfrm>
          <a:prstGeom prst="rect">
            <a:avLst/>
          </a:prstGeom>
        </p:spPr>
      </p:pic>
    </p:spTree>
    <p:extLst>
      <p:ext uri="{BB962C8B-B14F-4D97-AF65-F5344CB8AC3E}">
        <p14:creationId xmlns:p14="http://schemas.microsoft.com/office/powerpoint/2010/main" val="49462483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0"/>
            <a:ext cx="9144000" cy="679648"/>
          </a:xfrm>
          <a:prstGeom prst="rect">
            <a:avLst/>
          </a:prstGeom>
          <a:solidFill>
            <a:srgbClr val="52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3" name="Text Placeholder 2"/>
          <p:cNvSpPr>
            <a:spLocks noGrp="1"/>
          </p:cNvSpPr>
          <p:nvPr>
            <p:ph type="body" idx="1"/>
          </p:nvPr>
        </p:nvSpPr>
        <p:spPr>
          <a:xfrm>
            <a:off x="457200" y="789552"/>
            <a:ext cx="8229600" cy="34023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4268743"/>
            <a:ext cx="2133600" cy="301229"/>
          </a:xfrm>
          <a:prstGeom prst="rect">
            <a:avLst/>
          </a:prstGeom>
        </p:spPr>
        <p:txBody>
          <a:bodyPr vert="horz" lIns="91440" tIns="45720" rIns="91440" bIns="45720" rtlCol="0" anchor="ctr"/>
          <a:lstStyle>
            <a:lvl1pPr algn="l">
              <a:defRPr sz="1200">
                <a:solidFill>
                  <a:schemeClr val="tx1">
                    <a:tint val="75000"/>
                  </a:schemeClr>
                </a:solidFill>
              </a:defRPr>
            </a:lvl1pPr>
          </a:lstStyle>
          <a:p>
            <a:fld id="{F0E7A2AA-100F-4D4D-8C65-3354E468C038}" type="datetimeFigureOut">
              <a:rPr lang="en-GB" smtClean="0"/>
              <a:t>01/04/2026</a:t>
            </a:fld>
            <a:endParaRPr lang="en-GB"/>
          </a:p>
        </p:txBody>
      </p:sp>
      <p:sp>
        <p:nvSpPr>
          <p:cNvPr id="5" name="Footer Placeholder 4"/>
          <p:cNvSpPr>
            <a:spLocks noGrp="1"/>
          </p:cNvSpPr>
          <p:nvPr>
            <p:ph type="ftr" sz="quarter" idx="3"/>
          </p:nvPr>
        </p:nvSpPr>
        <p:spPr>
          <a:xfrm>
            <a:off x="3124200" y="4268743"/>
            <a:ext cx="2895600" cy="301229"/>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268743"/>
            <a:ext cx="2133600" cy="301229"/>
          </a:xfrm>
          <a:prstGeom prst="rect">
            <a:avLst/>
          </a:prstGeom>
        </p:spPr>
        <p:txBody>
          <a:bodyPr vert="horz" lIns="91440" tIns="45720" rIns="91440" bIns="45720" rtlCol="0" anchor="ctr"/>
          <a:lstStyle>
            <a:lvl1pPr algn="r">
              <a:defRPr sz="1200">
                <a:solidFill>
                  <a:schemeClr val="tx1">
                    <a:tint val="75000"/>
                  </a:schemeClr>
                </a:solidFill>
              </a:defRPr>
            </a:lvl1pPr>
          </a:lstStyle>
          <a:p>
            <a:fld id="{A0E4A669-7135-4B0C-A55B-90DF719C6784}" type="slidenum">
              <a:rPr lang="en-GB" smtClean="0"/>
              <a:t>‹#›</a:t>
            </a:fld>
            <a:endParaRPr lang="en-GB"/>
          </a:p>
        </p:txBody>
      </p:sp>
      <p:sp>
        <p:nvSpPr>
          <p:cNvPr id="7" name="Rectangle 6"/>
          <p:cNvSpPr/>
          <p:nvPr userDrawn="1"/>
        </p:nvSpPr>
        <p:spPr>
          <a:xfrm>
            <a:off x="0" y="4677984"/>
            <a:ext cx="9144000" cy="465516"/>
          </a:xfrm>
          <a:prstGeom prst="rect">
            <a:avLst/>
          </a:prstGeom>
          <a:solidFill>
            <a:schemeClr val="bg1">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userDrawn="1"/>
        </p:nvCxnSpPr>
        <p:spPr>
          <a:xfrm>
            <a:off x="0" y="4677984"/>
            <a:ext cx="9144000" cy="0"/>
          </a:xfrm>
          <a:prstGeom prst="line">
            <a:avLst/>
          </a:prstGeom>
          <a:ln w="28575">
            <a:solidFill>
              <a:srgbClr val="5261AC">
                <a:alpha val="52000"/>
              </a:srgbClr>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524328" y="4731990"/>
            <a:ext cx="1209652" cy="394404"/>
          </a:xfrm>
          <a:prstGeom prst="rect">
            <a:avLst/>
          </a:prstGeom>
        </p:spPr>
      </p:pic>
      <p:sp>
        <p:nvSpPr>
          <p:cNvPr id="14" name="Title Placeholder 1">
            <a:extLst>
              <a:ext uri="{FF2B5EF4-FFF2-40B4-BE49-F238E27FC236}">
                <a16:creationId xmlns:a16="http://schemas.microsoft.com/office/drawing/2014/main" id="{653A03DA-FA4E-FD49-9FF7-B4FE20963E68}"/>
              </a:ext>
            </a:extLst>
          </p:cNvPr>
          <p:cNvSpPr>
            <a:spLocks noGrp="1"/>
          </p:cNvSpPr>
          <p:nvPr>
            <p:ph type="title"/>
          </p:nvPr>
        </p:nvSpPr>
        <p:spPr>
          <a:xfrm>
            <a:off x="457200" y="103936"/>
            <a:ext cx="6563072" cy="475562"/>
          </a:xfrm>
          <a:prstGeom prst="rect">
            <a:avLst/>
          </a:prstGeom>
        </p:spPr>
        <p:txBody>
          <a:bodyPr vert="horz" lIns="91440" tIns="45720" rIns="91440" bIns="45720" rtlCol="0" anchor="ctr">
            <a:noAutofit/>
          </a:bodyPr>
          <a:lstStyle/>
          <a:p>
            <a:r>
              <a:rPr lang="en-US" dirty="0"/>
              <a:t>Click to edit Master title style</a:t>
            </a:r>
            <a:endParaRPr lang="en-GB" dirty="0"/>
          </a:p>
        </p:txBody>
      </p:sp>
      <p:pic>
        <p:nvPicPr>
          <p:cNvPr id="2" name="Picture 1"/>
          <p:cNvPicPr>
            <a:picLocks noChangeAspect="1"/>
          </p:cNvPicPr>
          <p:nvPr userDrawn="1"/>
        </p:nvPicPr>
        <p:blipFill>
          <a:blip r:embed="rId14"/>
          <a:stretch>
            <a:fillRect/>
          </a:stretch>
        </p:blipFill>
        <p:spPr>
          <a:xfrm>
            <a:off x="7335990" y="103432"/>
            <a:ext cx="1350810" cy="472783"/>
          </a:xfrm>
          <a:prstGeom prst="rect">
            <a:avLst/>
          </a:prstGeom>
        </p:spPr>
      </p:pic>
    </p:spTree>
    <p:extLst>
      <p:ext uri="{BB962C8B-B14F-4D97-AF65-F5344CB8AC3E}">
        <p14:creationId xmlns:p14="http://schemas.microsoft.com/office/powerpoint/2010/main" val="402037766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4000" cy="679648"/>
          </a:xfrm>
          <a:prstGeom prst="rect">
            <a:avLst/>
          </a:prstGeom>
          <a:solidFill>
            <a:srgbClr val="EBE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2" name="Title Placeholder 1"/>
          <p:cNvSpPr>
            <a:spLocks noGrp="1"/>
          </p:cNvSpPr>
          <p:nvPr>
            <p:ph type="title"/>
          </p:nvPr>
        </p:nvSpPr>
        <p:spPr>
          <a:xfrm>
            <a:off x="457200" y="86256"/>
            <a:ext cx="6563072" cy="475562"/>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789552"/>
            <a:ext cx="8229600" cy="34023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4268743"/>
            <a:ext cx="2133600" cy="301229"/>
          </a:xfrm>
          <a:prstGeom prst="rect">
            <a:avLst/>
          </a:prstGeom>
        </p:spPr>
        <p:txBody>
          <a:bodyPr vert="horz" lIns="91440" tIns="45720" rIns="91440" bIns="45720" rtlCol="0" anchor="ctr"/>
          <a:lstStyle>
            <a:lvl1pPr algn="l">
              <a:defRPr sz="1200">
                <a:solidFill>
                  <a:schemeClr val="tx1">
                    <a:tint val="75000"/>
                  </a:schemeClr>
                </a:solidFill>
              </a:defRPr>
            </a:lvl1pPr>
          </a:lstStyle>
          <a:p>
            <a:fld id="{F0E7A2AA-100F-4D4D-8C65-3354E468C038}" type="datetimeFigureOut">
              <a:rPr lang="en-GB" smtClean="0"/>
              <a:t>01/04/2026</a:t>
            </a:fld>
            <a:endParaRPr lang="en-GB"/>
          </a:p>
        </p:txBody>
      </p:sp>
      <p:sp>
        <p:nvSpPr>
          <p:cNvPr id="5" name="Footer Placeholder 4"/>
          <p:cNvSpPr>
            <a:spLocks noGrp="1"/>
          </p:cNvSpPr>
          <p:nvPr>
            <p:ph type="ftr" sz="quarter" idx="3"/>
          </p:nvPr>
        </p:nvSpPr>
        <p:spPr>
          <a:xfrm>
            <a:off x="3124200" y="4268743"/>
            <a:ext cx="2895600" cy="301229"/>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268743"/>
            <a:ext cx="2133600" cy="301229"/>
          </a:xfrm>
          <a:prstGeom prst="rect">
            <a:avLst/>
          </a:prstGeom>
        </p:spPr>
        <p:txBody>
          <a:bodyPr vert="horz" lIns="91440" tIns="45720" rIns="91440" bIns="45720" rtlCol="0" anchor="ctr"/>
          <a:lstStyle>
            <a:lvl1pPr algn="r">
              <a:defRPr sz="1200">
                <a:solidFill>
                  <a:schemeClr val="tx1">
                    <a:tint val="75000"/>
                  </a:schemeClr>
                </a:solidFill>
              </a:defRPr>
            </a:lvl1pPr>
          </a:lstStyle>
          <a:p>
            <a:fld id="{A0E4A669-7135-4B0C-A55B-90DF719C6784}" type="slidenum">
              <a:rPr lang="en-GB" smtClean="0"/>
              <a:t>‹#›</a:t>
            </a:fld>
            <a:endParaRPr lang="en-GB"/>
          </a:p>
        </p:txBody>
      </p:sp>
      <p:sp>
        <p:nvSpPr>
          <p:cNvPr id="7" name="Rectangle 6"/>
          <p:cNvSpPr/>
          <p:nvPr userDrawn="1"/>
        </p:nvSpPr>
        <p:spPr>
          <a:xfrm>
            <a:off x="0" y="4677984"/>
            <a:ext cx="9144000" cy="465516"/>
          </a:xfrm>
          <a:prstGeom prst="rect">
            <a:avLst/>
          </a:prstGeom>
          <a:solidFill>
            <a:schemeClr val="bg1">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userDrawn="1"/>
        </p:nvCxnSpPr>
        <p:spPr>
          <a:xfrm>
            <a:off x="0" y="4677984"/>
            <a:ext cx="9144000" cy="0"/>
          </a:xfrm>
          <a:prstGeom prst="line">
            <a:avLst/>
          </a:prstGeom>
          <a:ln w="28575">
            <a:solidFill>
              <a:srgbClr val="EBE729">
                <a:alpha val="52000"/>
              </a:srgbClr>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524328" y="4731990"/>
            <a:ext cx="1209652" cy="394404"/>
          </a:xfrm>
          <a:prstGeom prst="rect">
            <a:avLst/>
          </a:prstGeom>
        </p:spPr>
      </p:pic>
      <p:pic>
        <p:nvPicPr>
          <p:cNvPr id="10" name="Picture 9"/>
          <p:cNvPicPr>
            <a:picLocks noChangeAspect="1"/>
          </p:cNvPicPr>
          <p:nvPr userDrawn="1"/>
        </p:nvPicPr>
        <p:blipFill>
          <a:blip r:embed="rId14"/>
          <a:stretch>
            <a:fillRect/>
          </a:stretch>
        </p:blipFill>
        <p:spPr>
          <a:xfrm>
            <a:off x="7341871" y="91093"/>
            <a:ext cx="1344929" cy="470725"/>
          </a:xfrm>
          <a:prstGeom prst="rect">
            <a:avLst/>
          </a:prstGeom>
        </p:spPr>
      </p:pic>
    </p:spTree>
    <p:extLst>
      <p:ext uri="{BB962C8B-B14F-4D97-AF65-F5344CB8AC3E}">
        <p14:creationId xmlns:p14="http://schemas.microsoft.com/office/powerpoint/2010/main" val="203777555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B813F-8E00-194E-B2AB-0E0F20984D9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26F198-B32C-3740-926C-646E1A1A9036}"/>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F78026-6E81-B847-84B6-5CB256620896}"/>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26438D0-A28F-C442-A6F2-942F4930B31C}" type="datetimeFigureOut">
              <a:rPr lang="en-US" smtClean="0"/>
              <a:t>4/1/2026</a:t>
            </a:fld>
            <a:endParaRPr lang="en-US"/>
          </a:p>
        </p:txBody>
      </p:sp>
      <p:sp>
        <p:nvSpPr>
          <p:cNvPr id="5" name="Footer Placeholder 4">
            <a:extLst>
              <a:ext uri="{FF2B5EF4-FFF2-40B4-BE49-F238E27FC236}">
                <a16:creationId xmlns:a16="http://schemas.microsoft.com/office/drawing/2014/main" id="{0326F420-4DB0-2A47-86D5-7BF72C46AC3D}"/>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B7839F-5390-2447-8583-2BC36ED6FEF6}"/>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35532E6-B991-9F43-B380-07AC97AFE3F4}" type="slidenum">
              <a:rPr lang="en-US" smtClean="0"/>
              <a:t>‹#›</a:t>
            </a:fld>
            <a:endParaRPr lang="en-US"/>
          </a:p>
        </p:txBody>
      </p:sp>
      <p:pic>
        <p:nvPicPr>
          <p:cNvPr id="7" name="Picture 6">
            <a:extLst>
              <a:ext uri="{FF2B5EF4-FFF2-40B4-BE49-F238E27FC236}">
                <a16:creationId xmlns:a16="http://schemas.microsoft.com/office/drawing/2014/main" id="{1DA25C98-0A0B-7043-9134-A1269262279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
            <a:ext cx="9147600" cy="5149761"/>
          </a:xfrm>
          <a:prstGeom prst="rect">
            <a:avLst/>
          </a:prstGeom>
        </p:spPr>
      </p:pic>
      <p:pic>
        <p:nvPicPr>
          <p:cNvPr id="8" name="Picture 7">
            <a:extLst>
              <a:ext uri="{FF2B5EF4-FFF2-40B4-BE49-F238E27FC236}">
                <a16:creationId xmlns:a16="http://schemas.microsoft.com/office/drawing/2014/main" id="{8E318A2E-C463-AC42-8B12-114A5A24999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52320" y="1358472"/>
            <a:ext cx="1247226" cy="1717334"/>
          </a:xfrm>
          <a:prstGeom prst="rect">
            <a:avLst/>
          </a:prstGeom>
        </p:spPr>
      </p:pic>
      <p:pic>
        <p:nvPicPr>
          <p:cNvPr id="9" name="Picture 8">
            <a:extLst>
              <a:ext uri="{FF2B5EF4-FFF2-40B4-BE49-F238E27FC236}">
                <a16:creationId xmlns:a16="http://schemas.microsoft.com/office/drawing/2014/main" id="{C5AE344F-F580-4043-B8BF-437E05E978D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652120" y="1347614"/>
            <a:ext cx="1065370" cy="1728192"/>
          </a:xfrm>
          <a:prstGeom prst="rect">
            <a:avLst/>
          </a:prstGeom>
        </p:spPr>
      </p:pic>
      <p:pic>
        <p:nvPicPr>
          <p:cNvPr id="10" name="Picture 9">
            <a:extLst>
              <a:ext uri="{FF2B5EF4-FFF2-40B4-BE49-F238E27FC236}">
                <a16:creationId xmlns:a16="http://schemas.microsoft.com/office/drawing/2014/main" id="{0462C4E2-C546-594A-AC07-2C50E7CAA69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51520" y="1437663"/>
            <a:ext cx="2463800" cy="1511300"/>
          </a:xfrm>
          <a:prstGeom prst="rect">
            <a:avLst/>
          </a:prstGeom>
        </p:spPr>
      </p:pic>
      <p:sp>
        <p:nvSpPr>
          <p:cNvPr id="11" name="Rectangle 10">
            <a:extLst>
              <a:ext uri="{FF2B5EF4-FFF2-40B4-BE49-F238E27FC236}">
                <a16:creationId xmlns:a16="http://schemas.microsoft.com/office/drawing/2014/main" id="{A581BB81-5AF3-0D47-BD27-24503DC51747}"/>
              </a:ext>
            </a:extLst>
          </p:cNvPr>
          <p:cNvSpPr/>
          <p:nvPr userDrawn="1"/>
        </p:nvSpPr>
        <p:spPr>
          <a:xfrm>
            <a:off x="-2" y="3579359"/>
            <a:ext cx="9147601"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Uni-of-the-year.png">
            <a:extLst>
              <a:ext uri="{FF2B5EF4-FFF2-40B4-BE49-F238E27FC236}">
                <a16:creationId xmlns:a16="http://schemas.microsoft.com/office/drawing/2014/main" id="{2079CBCF-8320-AB4C-AC41-57E33E69CC1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123728" y="3507854"/>
            <a:ext cx="1864166" cy="1224136"/>
          </a:xfrm>
          <a:prstGeom prst="rect">
            <a:avLst/>
          </a:prstGeom>
        </p:spPr>
      </p:pic>
      <p:pic>
        <p:nvPicPr>
          <p:cNvPr id="13" name="Picture 12">
            <a:extLst>
              <a:ext uri="{FF2B5EF4-FFF2-40B4-BE49-F238E27FC236}">
                <a16:creationId xmlns:a16="http://schemas.microsoft.com/office/drawing/2014/main" id="{5F372577-C7A3-9747-B022-054D483376B2}"/>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163784" y="1689547"/>
            <a:ext cx="1840264" cy="954211"/>
          </a:xfrm>
          <a:prstGeom prst="rect">
            <a:avLst/>
          </a:prstGeom>
        </p:spPr>
      </p:pic>
      <p:pic>
        <p:nvPicPr>
          <p:cNvPr id="14" name="Picture 13">
            <a:extLst>
              <a:ext uri="{FF2B5EF4-FFF2-40B4-BE49-F238E27FC236}">
                <a16:creationId xmlns:a16="http://schemas.microsoft.com/office/drawing/2014/main" id="{7D1D2BF3-A009-6C42-9059-0F7DEB7158C5}"/>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932040" y="3531406"/>
            <a:ext cx="1807441" cy="1128576"/>
          </a:xfrm>
          <a:prstGeom prst="rect">
            <a:avLst/>
          </a:prstGeom>
        </p:spPr>
      </p:pic>
    </p:spTree>
    <p:extLst>
      <p:ext uri="{BB962C8B-B14F-4D97-AF65-F5344CB8AC3E}">
        <p14:creationId xmlns:p14="http://schemas.microsoft.com/office/powerpoint/2010/main" val="2887811450"/>
      </p:ext>
    </p:extLst>
  </p:cSld>
  <p:clrMap bg1="lt1" tx1="dk1" bg2="lt2" tx2="dk2" accent1="accent1" accent2="accent2" accent3="accent3" accent4="accent4" accent5="accent5" accent6="accent6" hlink="hlink" folHlink="folHlink"/>
  <p:sldLayoutIdLst>
    <p:sldLayoutId id="214748374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cmiam.com/RegistrationGuidelines.ph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hyperlink" Target="mailto:icmiam2026@hud.ac.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0014C7-3CEE-6769-D3DE-99801644DBA3}"/>
              </a:ext>
            </a:extLst>
          </p:cNvPr>
          <p:cNvSpPr txBox="1"/>
          <p:nvPr/>
        </p:nvSpPr>
        <p:spPr>
          <a:xfrm>
            <a:off x="1968071" y="-22333"/>
            <a:ext cx="5451412" cy="707886"/>
          </a:xfrm>
          <a:prstGeom prst="rect">
            <a:avLst/>
          </a:prstGeom>
          <a:noFill/>
        </p:spPr>
        <p:txBody>
          <a:bodyPr wrap="square">
            <a:spAutoFit/>
          </a:bodyPr>
          <a:lstStyle/>
          <a:p>
            <a:pPr algn="ctr">
              <a:defRPr sz="3400" b="1">
                <a:solidFill>
                  <a:srgbClr val="FFFFFF"/>
                </a:solidFill>
              </a:defRPr>
            </a:pPr>
            <a:r>
              <a:rPr lang="en-GB" sz="2000" b="1" dirty="0" err="1"/>
              <a:t>Acousto</a:t>
            </a:r>
            <a:r>
              <a:rPr lang="en-GB" sz="2000" b="1" dirty="0"/>
              <a:t>-ultrasonics for Next-Gen Structural Health Monitoring</a:t>
            </a:r>
            <a:endParaRPr sz="2000" dirty="0"/>
          </a:p>
        </p:txBody>
      </p:sp>
      <p:sp>
        <p:nvSpPr>
          <p:cNvPr id="5" name="Oval 4">
            <a:extLst>
              <a:ext uri="{FF2B5EF4-FFF2-40B4-BE49-F238E27FC236}">
                <a16:creationId xmlns:a16="http://schemas.microsoft.com/office/drawing/2014/main" id="{76ACFCD1-C749-A454-2178-14B8BC3EBA58}"/>
              </a:ext>
            </a:extLst>
          </p:cNvPr>
          <p:cNvSpPr/>
          <p:nvPr/>
        </p:nvSpPr>
        <p:spPr>
          <a:xfrm>
            <a:off x="263236" y="109481"/>
            <a:ext cx="1742209" cy="43094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1200" b="1" dirty="0"/>
              <a:t>ICMIAM2026</a:t>
            </a:r>
          </a:p>
          <a:p>
            <a:pPr algn="ctr"/>
            <a:r>
              <a:rPr lang="en-GB" sz="900" dirty="0"/>
              <a:t>1-3 September 2026</a:t>
            </a:r>
            <a:endParaRPr lang="en-IN" sz="900" b="1" dirty="0"/>
          </a:p>
        </p:txBody>
      </p:sp>
      <p:sp>
        <p:nvSpPr>
          <p:cNvPr id="7" name="TextBox 6">
            <a:extLst>
              <a:ext uri="{FF2B5EF4-FFF2-40B4-BE49-F238E27FC236}">
                <a16:creationId xmlns:a16="http://schemas.microsoft.com/office/drawing/2014/main" id="{31F5F413-472F-CC6F-9A93-769DF39082D9}"/>
              </a:ext>
            </a:extLst>
          </p:cNvPr>
          <p:cNvSpPr txBox="1"/>
          <p:nvPr/>
        </p:nvSpPr>
        <p:spPr>
          <a:xfrm>
            <a:off x="2395583" y="683169"/>
            <a:ext cx="4178131" cy="276999"/>
          </a:xfrm>
          <a:prstGeom prst="rect">
            <a:avLst/>
          </a:prstGeom>
          <a:noFill/>
        </p:spPr>
        <p:txBody>
          <a:bodyPr wrap="none">
            <a:spAutoFit/>
          </a:bodyPr>
          <a:lstStyle/>
          <a:p>
            <a:pPr algn="ctr">
              <a:defRPr sz="3400" b="1">
                <a:solidFill>
                  <a:srgbClr val="FFFFFF"/>
                </a:solidFill>
              </a:defRPr>
            </a:pPr>
            <a:r>
              <a:rPr lang="en-GB" sz="1200" i="1" dirty="0">
                <a:solidFill>
                  <a:schemeClr val="tx2">
                    <a:lumMod val="75000"/>
                  </a:schemeClr>
                </a:solidFill>
                <a:cs typeface="Arial" panose="020B0604020202020204" pitchFamily="34" charset="0"/>
              </a:rPr>
              <a:t>A practical case-based workshop on Waves and AE based SHM</a:t>
            </a:r>
          </a:p>
        </p:txBody>
      </p:sp>
      <p:sp>
        <p:nvSpPr>
          <p:cNvPr id="8" name="TextBox 7">
            <a:extLst>
              <a:ext uri="{FF2B5EF4-FFF2-40B4-BE49-F238E27FC236}">
                <a16:creationId xmlns:a16="http://schemas.microsoft.com/office/drawing/2014/main" id="{7B706AB2-C537-405D-D22C-933F74F949B1}"/>
              </a:ext>
            </a:extLst>
          </p:cNvPr>
          <p:cNvSpPr txBox="1"/>
          <p:nvPr/>
        </p:nvSpPr>
        <p:spPr>
          <a:xfrm>
            <a:off x="240232" y="952849"/>
            <a:ext cx="8617526" cy="769441"/>
          </a:xfrm>
          <a:prstGeom prst="rect">
            <a:avLst/>
          </a:prstGeom>
          <a:noFill/>
        </p:spPr>
        <p:txBody>
          <a:bodyPr wrap="square">
            <a:spAutoFit/>
          </a:bodyPr>
          <a:lstStyle/>
          <a:p>
            <a:pPr algn="just">
              <a:defRPr sz="1500"/>
            </a:pPr>
            <a:r>
              <a:rPr lang="en-GB" sz="1100" dirty="0"/>
              <a:t>This workshop focuses on the wave propagation and acoustic emission (AE) techniques for advanced structural health assessment. Participants will explore both active and passive sensing approaches, understand the physics behind wave-based damage detection, and learn practical methods to implement next-generation SHM for civil, aerospace, and mechanical structures. The workshop emphasizes hands-on approaches, signal analysis, and real-world applications.</a:t>
            </a:r>
            <a:endParaRPr sz="1100" dirty="0"/>
          </a:p>
        </p:txBody>
      </p:sp>
      <p:grpSp>
        <p:nvGrpSpPr>
          <p:cNvPr id="10" name="Group 9">
            <a:extLst>
              <a:ext uri="{FF2B5EF4-FFF2-40B4-BE49-F238E27FC236}">
                <a16:creationId xmlns:a16="http://schemas.microsoft.com/office/drawing/2014/main" id="{1C956028-A681-556A-2814-E5606FBCBDF7}"/>
              </a:ext>
            </a:extLst>
          </p:cNvPr>
          <p:cNvGrpSpPr/>
          <p:nvPr/>
        </p:nvGrpSpPr>
        <p:grpSpPr>
          <a:xfrm>
            <a:off x="268430" y="1739542"/>
            <a:ext cx="8612332" cy="2027420"/>
            <a:chOff x="723046" y="2738661"/>
            <a:chExt cx="8018657" cy="1753823"/>
          </a:xfrm>
          <a:solidFill>
            <a:schemeClr val="accent1">
              <a:lumMod val="20000"/>
              <a:lumOff val="80000"/>
            </a:schemeClr>
          </a:solidFill>
        </p:grpSpPr>
        <p:sp>
          <p:nvSpPr>
            <p:cNvPr id="11" name="Content Placeholder 2">
              <a:extLst>
                <a:ext uri="{FF2B5EF4-FFF2-40B4-BE49-F238E27FC236}">
                  <a16:creationId xmlns:a16="http://schemas.microsoft.com/office/drawing/2014/main" id="{8185BE5D-0DD5-4036-0E95-3164D374DC41}"/>
                </a:ext>
              </a:extLst>
            </p:cNvPr>
            <p:cNvSpPr txBox="1">
              <a:spLocks/>
            </p:cNvSpPr>
            <p:nvPr/>
          </p:nvSpPr>
          <p:spPr>
            <a:xfrm>
              <a:off x="4984184" y="2738661"/>
              <a:ext cx="3757519" cy="1753514"/>
            </a:xfrm>
            <a:prstGeom prst="rect">
              <a:avLst/>
            </a:prstGeom>
            <a:grp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1000" b="1" noProof="0" dirty="0"/>
                <a:t>Learning Objectives</a:t>
              </a:r>
            </a:p>
            <a:p>
              <a:pPr marL="0" indent="0">
                <a:buNone/>
              </a:pPr>
              <a:r>
                <a:rPr lang="en-GB" sz="900" dirty="0"/>
                <a:t>By the end of the workshop, participants will be able to:</a:t>
              </a:r>
            </a:p>
            <a:p>
              <a:pPr>
                <a:buSzPct val="100000"/>
              </a:pPr>
              <a:r>
                <a:rPr lang="en-GB" sz="900" b="1" dirty="0"/>
                <a:t>Understand wave propagation fundamentals in structures </a:t>
              </a:r>
            </a:p>
            <a:p>
              <a:pPr>
                <a:buSzPct val="100000"/>
              </a:pPr>
              <a:r>
                <a:rPr lang="en-GB" sz="900" b="1" dirty="0"/>
                <a:t>Explain the principles of acoustic emission (AE) </a:t>
              </a:r>
            </a:p>
            <a:p>
              <a:pPr>
                <a:buSzPct val="100000"/>
              </a:pPr>
              <a:r>
                <a:rPr lang="en-GB" sz="900" b="1" dirty="0"/>
                <a:t>Differentiate active (wave-based) and passive (AE) methods </a:t>
              </a:r>
            </a:p>
            <a:p>
              <a:pPr>
                <a:buSzPct val="100000"/>
              </a:pPr>
              <a:r>
                <a:rPr lang="en-GB" sz="900" b="1" dirty="0"/>
                <a:t>Identify damage mechanisms using wave/AE techniques </a:t>
              </a:r>
            </a:p>
            <a:p>
              <a:pPr>
                <a:buSzPct val="100000"/>
              </a:pPr>
              <a:r>
                <a:rPr lang="en-GB" sz="900" b="1" dirty="0"/>
                <a:t>Analyse signals to detect and locate defects </a:t>
              </a:r>
            </a:p>
            <a:p>
              <a:pPr>
                <a:buSzPct val="100000"/>
              </a:pPr>
              <a:r>
                <a:rPr lang="en-GB" sz="900" b="1" dirty="0"/>
                <a:t>Apply sensor selection and placement strategies </a:t>
              </a:r>
            </a:p>
            <a:p>
              <a:pPr>
                <a:buSzPct val="100000"/>
              </a:pPr>
              <a:r>
                <a:rPr lang="en-GB" sz="900" b="1" dirty="0"/>
                <a:t>Implement basic signal processing and feature extraction </a:t>
              </a:r>
            </a:p>
            <a:p>
              <a:pPr>
                <a:buSzPct val="100000"/>
              </a:pPr>
              <a:r>
                <a:rPr lang="en-GB" sz="900" b="1" dirty="0"/>
                <a:t>Integrate methods for reliable real-time SHM </a:t>
              </a:r>
            </a:p>
            <a:p>
              <a:pPr>
                <a:buSzPct val="100000"/>
              </a:pPr>
              <a:r>
                <a:rPr lang="en-GB" sz="900" b="1" dirty="0"/>
                <a:t>Explore applications across aerospace, civil, and mechanical systems</a:t>
              </a:r>
            </a:p>
          </p:txBody>
        </p:sp>
        <p:sp>
          <p:nvSpPr>
            <p:cNvPr id="12" name="Content Placeholder 2">
              <a:extLst>
                <a:ext uri="{FF2B5EF4-FFF2-40B4-BE49-F238E27FC236}">
                  <a16:creationId xmlns:a16="http://schemas.microsoft.com/office/drawing/2014/main" id="{1A5BB539-6743-A544-E0A5-6543A9916DBA}"/>
                </a:ext>
              </a:extLst>
            </p:cNvPr>
            <p:cNvSpPr txBox="1">
              <a:spLocks/>
            </p:cNvSpPr>
            <p:nvPr/>
          </p:nvSpPr>
          <p:spPr>
            <a:xfrm>
              <a:off x="723046" y="2738970"/>
              <a:ext cx="3980731" cy="1753514"/>
            </a:xfrm>
            <a:prstGeom prst="rect">
              <a:avLst/>
            </a:prstGeom>
            <a:grpFill/>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000" b="1" dirty="0"/>
                <a:t>Workshop Content</a:t>
              </a:r>
            </a:p>
            <a:p>
              <a:r>
                <a:rPr lang="en-GB" sz="900" b="1" dirty="0"/>
                <a:t>Introduction to SHM</a:t>
              </a:r>
            </a:p>
            <a:p>
              <a:r>
                <a:rPr lang="en-GB" sz="900" b="1" dirty="0"/>
                <a:t>Wave Propagation Fundamentals and Acoustic Emission (AE) Basics</a:t>
              </a:r>
            </a:p>
            <a:p>
              <a:r>
                <a:rPr lang="en-GB" sz="900" b="1" dirty="0"/>
                <a:t>Signal processing &amp; Advanced SHM strategies </a:t>
              </a:r>
            </a:p>
            <a:p>
              <a:r>
                <a:rPr lang="en-GB" sz="900" b="1" dirty="0"/>
                <a:t>Practical Implementation: </a:t>
              </a:r>
              <a:r>
                <a:rPr lang="en-GB" sz="900" dirty="0"/>
                <a:t>Sensor placement guidelines, Noise and 	environmental effects,  Data acquisition basics</a:t>
              </a:r>
            </a:p>
            <a:p>
              <a:r>
                <a:rPr lang="en-GB" sz="900" b="1" dirty="0"/>
                <a:t>Applications &amp; Case Studies</a:t>
              </a:r>
            </a:p>
            <a:p>
              <a:r>
                <a:rPr lang="en-GB" sz="900" b="1" dirty="0"/>
                <a:t>Emerging Trends: AI/ML in SHM, Digital twins and predictive maintenance </a:t>
              </a:r>
            </a:p>
            <a:p>
              <a:r>
                <a:rPr lang="en-GB" sz="900" b="1" dirty="0"/>
                <a:t>Hands-on Session (Optional)</a:t>
              </a:r>
            </a:p>
            <a:p>
              <a:r>
                <a:rPr lang="en-GB" sz="900" b="1" dirty="0"/>
                <a:t>Signal acquisition demo &amp; Simple damage detection example</a:t>
              </a:r>
            </a:p>
            <a:p>
              <a:pPr marL="0" indent="0">
                <a:buNone/>
              </a:pPr>
              <a:endParaRPr lang="en-AU" sz="900" noProof="0" dirty="0"/>
            </a:p>
          </p:txBody>
        </p:sp>
      </p:grpSp>
      <p:sp>
        <p:nvSpPr>
          <p:cNvPr id="14" name="TextBox 13">
            <a:extLst>
              <a:ext uri="{FF2B5EF4-FFF2-40B4-BE49-F238E27FC236}">
                <a16:creationId xmlns:a16="http://schemas.microsoft.com/office/drawing/2014/main" id="{C8090375-1B18-244D-8029-1F5B73B7556E}"/>
              </a:ext>
            </a:extLst>
          </p:cNvPr>
          <p:cNvSpPr txBox="1"/>
          <p:nvPr/>
        </p:nvSpPr>
        <p:spPr>
          <a:xfrm>
            <a:off x="446839" y="4070137"/>
            <a:ext cx="2239094" cy="430887"/>
          </a:xfrm>
          <a:prstGeom prst="rect">
            <a:avLst/>
          </a:prstGeom>
          <a:noFill/>
        </p:spPr>
        <p:txBody>
          <a:bodyPr wrap="square">
            <a:spAutoFit/>
          </a:bodyPr>
          <a:lstStyle/>
          <a:p>
            <a:pPr>
              <a:defRPr sz="1400"/>
            </a:pPr>
            <a:r>
              <a:rPr lang="en-AU" sz="1100" noProof="0" dirty="0"/>
              <a:t>Dr. Shirsendu Sikdar</a:t>
            </a:r>
          </a:p>
          <a:p>
            <a:pPr>
              <a:defRPr sz="1400"/>
            </a:pPr>
            <a:r>
              <a:rPr lang="en-GB" sz="1100" dirty="0"/>
              <a:t>School Computing and Engineering</a:t>
            </a:r>
            <a:endParaRPr lang="en-AU" sz="1000" noProof="0" dirty="0"/>
          </a:p>
        </p:txBody>
      </p:sp>
      <p:sp>
        <p:nvSpPr>
          <p:cNvPr id="17" name="TextBox 16">
            <a:extLst>
              <a:ext uri="{FF2B5EF4-FFF2-40B4-BE49-F238E27FC236}">
                <a16:creationId xmlns:a16="http://schemas.microsoft.com/office/drawing/2014/main" id="{4F799432-D8D2-D181-06FB-E1F143559345}"/>
              </a:ext>
            </a:extLst>
          </p:cNvPr>
          <p:cNvSpPr txBox="1"/>
          <p:nvPr/>
        </p:nvSpPr>
        <p:spPr>
          <a:xfrm>
            <a:off x="7397419" y="3743959"/>
            <a:ext cx="1646488" cy="923330"/>
          </a:xfrm>
          <a:prstGeom prst="rect">
            <a:avLst/>
          </a:prstGeom>
          <a:noFill/>
        </p:spPr>
        <p:txBody>
          <a:bodyPr wrap="square">
            <a:spAutoFit/>
          </a:bodyPr>
          <a:lstStyle/>
          <a:p>
            <a:pPr>
              <a:defRPr sz="1400"/>
            </a:pPr>
            <a:r>
              <a:rPr lang="en-AU" sz="900" dirty="0"/>
              <a:t>Duration: 1-Hour</a:t>
            </a:r>
          </a:p>
          <a:p>
            <a:pPr>
              <a:defRPr sz="1400"/>
            </a:pPr>
            <a:r>
              <a:rPr lang="en-AU" sz="900" dirty="0"/>
              <a:t>Mode: </a:t>
            </a:r>
            <a:r>
              <a:rPr lang="en-GB" sz="900" dirty="0"/>
              <a:t>Interactive + Case-Based + Practical Calculation</a:t>
            </a:r>
            <a:endParaRPr lang="en-AU" sz="900" dirty="0"/>
          </a:p>
          <a:p>
            <a:pPr>
              <a:defRPr sz="1400"/>
            </a:pPr>
            <a:r>
              <a:rPr lang="en-AU" sz="900" dirty="0"/>
              <a:t>Time: </a:t>
            </a:r>
            <a:r>
              <a:rPr lang="en-US" sz="900" dirty="0"/>
              <a:t>11:00 – 12:00</a:t>
            </a:r>
            <a:endParaRPr lang="en-AU" sz="900" dirty="0"/>
          </a:p>
          <a:p>
            <a:pPr>
              <a:defRPr sz="1400"/>
            </a:pPr>
            <a:r>
              <a:rPr lang="en-AU" sz="900" dirty="0"/>
              <a:t>Date: </a:t>
            </a:r>
            <a:r>
              <a:rPr lang="en-US" sz="900" dirty="0"/>
              <a:t>3 September 2026</a:t>
            </a:r>
            <a:endParaRPr lang="en-AU" sz="900" dirty="0"/>
          </a:p>
          <a:p>
            <a:pPr>
              <a:defRPr sz="1400"/>
            </a:pPr>
            <a:r>
              <a:rPr lang="en-AU" sz="900" dirty="0"/>
              <a:t>Venue: to be informed soon</a:t>
            </a:r>
          </a:p>
        </p:txBody>
      </p:sp>
      <p:sp>
        <p:nvSpPr>
          <p:cNvPr id="18" name="TextBox 17">
            <a:extLst>
              <a:ext uri="{FF2B5EF4-FFF2-40B4-BE49-F238E27FC236}">
                <a16:creationId xmlns:a16="http://schemas.microsoft.com/office/drawing/2014/main" id="{4FA1B83A-2304-5B9F-DCB6-1CF0C7CAD6D8}"/>
              </a:ext>
            </a:extLst>
          </p:cNvPr>
          <p:cNvSpPr txBox="1"/>
          <p:nvPr/>
        </p:nvSpPr>
        <p:spPr>
          <a:xfrm>
            <a:off x="398318" y="4697429"/>
            <a:ext cx="2347117" cy="577081"/>
          </a:xfrm>
          <a:prstGeom prst="rect">
            <a:avLst/>
          </a:prstGeom>
          <a:noFill/>
        </p:spPr>
        <p:txBody>
          <a:bodyPr wrap="none">
            <a:spAutoFit/>
          </a:bodyPr>
          <a:lstStyle/>
          <a:p>
            <a:pPr>
              <a:defRPr sz="1400"/>
            </a:pPr>
            <a:r>
              <a:rPr lang="en-AU" sz="1050" b="1" noProof="0" dirty="0"/>
              <a:t>Workshop </a:t>
            </a:r>
            <a:r>
              <a:rPr lang="en-AU" sz="1050" b="1" dirty="0"/>
              <a:t>registration </a:t>
            </a:r>
            <a:r>
              <a:rPr lang="en-AU" sz="1050" dirty="0">
                <a:solidFill>
                  <a:srgbClr val="2718E6"/>
                </a:solidFill>
                <a:hlinkClick r:id="rId3">
                  <a:extLst>
                    <a:ext uri="{A12FA001-AC4F-418D-AE19-62706E023703}">
                      <ahyp:hlinkClr xmlns:ahyp="http://schemas.microsoft.com/office/drawing/2018/hyperlinkcolor" val="tx"/>
                    </a:ext>
                  </a:extLst>
                </a:hlinkClick>
              </a:rPr>
              <a:t>link</a:t>
            </a:r>
            <a:br>
              <a:rPr lang="en-AU" sz="1050" b="1" dirty="0"/>
            </a:br>
            <a:r>
              <a:rPr lang="en-AU" sz="1050" b="1" dirty="0"/>
              <a:t>Contact email: </a:t>
            </a:r>
            <a:r>
              <a:rPr lang="en-AU" sz="1050" dirty="0">
                <a:hlinkClick r:id="rId4"/>
              </a:rPr>
              <a:t>icmiam2026@hud.ac.uk</a:t>
            </a:r>
            <a:endParaRPr lang="en-AU" sz="1050" dirty="0"/>
          </a:p>
          <a:p>
            <a:pPr>
              <a:defRPr sz="1400"/>
            </a:pPr>
            <a:endParaRPr lang="en-AU" sz="1050" noProof="0" dirty="0"/>
          </a:p>
        </p:txBody>
      </p:sp>
      <p:sp>
        <p:nvSpPr>
          <p:cNvPr id="2" name="TextBox 1">
            <a:extLst>
              <a:ext uri="{FF2B5EF4-FFF2-40B4-BE49-F238E27FC236}">
                <a16:creationId xmlns:a16="http://schemas.microsoft.com/office/drawing/2014/main" id="{64105BC1-075A-D2A3-44A2-56C07B581F43}"/>
              </a:ext>
            </a:extLst>
          </p:cNvPr>
          <p:cNvSpPr txBox="1"/>
          <p:nvPr/>
        </p:nvSpPr>
        <p:spPr>
          <a:xfrm>
            <a:off x="3968958" y="4070137"/>
            <a:ext cx="2175596" cy="430887"/>
          </a:xfrm>
          <a:prstGeom prst="rect">
            <a:avLst/>
          </a:prstGeom>
          <a:noFill/>
        </p:spPr>
        <p:txBody>
          <a:bodyPr wrap="none">
            <a:spAutoFit/>
          </a:bodyPr>
          <a:lstStyle/>
          <a:p>
            <a:pPr>
              <a:defRPr sz="1400"/>
            </a:pPr>
            <a:r>
              <a:rPr lang="en-AU" sz="1100" noProof="0" dirty="0"/>
              <a:t>Dr. Deba Datta Mandal</a:t>
            </a:r>
          </a:p>
          <a:p>
            <a:pPr>
              <a:defRPr sz="1400"/>
            </a:pPr>
            <a:r>
              <a:rPr lang="en-GB" sz="1100" dirty="0"/>
              <a:t>School Computing and Engineering</a:t>
            </a:r>
            <a:endParaRPr lang="en-AU" sz="1000" noProof="0" dirty="0"/>
          </a:p>
        </p:txBody>
      </p:sp>
      <p:pic>
        <p:nvPicPr>
          <p:cNvPr id="1026" name="Picture 2" descr="Shirsendu Sikdar">
            <a:extLst>
              <a:ext uri="{FF2B5EF4-FFF2-40B4-BE49-F238E27FC236}">
                <a16:creationId xmlns:a16="http://schemas.microsoft.com/office/drawing/2014/main" id="{DD573479-530C-5C24-50BF-9E2D3C7F157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7987"/>
          <a:stretch>
            <a:fillRect/>
          </a:stretch>
        </p:blipFill>
        <p:spPr bwMode="auto">
          <a:xfrm>
            <a:off x="2724856" y="3802764"/>
            <a:ext cx="900000" cy="82811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4128CEB8-69AA-4F82-E219-EA80DE78C3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8307" y="3810154"/>
            <a:ext cx="900000" cy="820726"/>
          </a:xfrm>
          <a:prstGeom prst="rect">
            <a:avLst/>
          </a:prstGeom>
        </p:spPr>
      </p:pic>
      <p:sp>
        <p:nvSpPr>
          <p:cNvPr id="3" name="TextBox 2">
            <a:extLst>
              <a:ext uri="{FF2B5EF4-FFF2-40B4-BE49-F238E27FC236}">
                <a16:creationId xmlns:a16="http://schemas.microsoft.com/office/drawing/2014/main" id="{FA5FD2CB-D013-4809-91BF-A93BC7CE642F}"/>
              </a:ext>
            </a:extLst>
          </p:cNvPr>
          <p:cNvSpPr txBox="1"/>
          <p:nvPr/>
        </p:nvSpPr>
        <p:spPr>
          <a:xfrm>
            <a:off x="249508" y="3784216"/>
            <a:ext cx="943865" cy="276999"/>
          </a:xfrm>
          <a:prstGeom prst="rect">
            <a:avLst/>
          </a:prstGeom>
          <a:noFill/>
        </p:spPr>
        <p:txBody>
          <a:bodyPr wrap="square">
            <a:spAutoFit/>
          </a:bodyPr>
          <a:lstStyle/>
          <a:p>
            <a:pPr>
              <a:defRPr sz="1400"/>
            </a:pPr>
            <a:r>
              <a:rPr lang="en-AU" sz="1200" b="1" noProof="0" dirty="0"/>
              <a:t>Presenters</a:t>
            </a:r>
          </a:p>
        </p:txBody>
      </p:sp>
    </p:spTree>
    <p:extLst>
      <p:ext uri="{BB962C8B-B14F-4D97-AF65-F5344CB8AC3E}">
        <p14:creationId xmlns:p14="http://schemas.microsoft.com/office/powerpoint/2010/main" val="1738888300"/>
      </p:ext>
    </p:extLst>
  </p:cSld>
  <p:clrMapOvr>
    <a:masterClrMapping/>
  </p:clrMapOvr>
</p:sld>
</file>

<file path=ppt/theme/theme1.xml><?xml version="1.0" encoding="utf-8"?>
<a:theme xmlns:a="http://schemas.openxmlformats.org/drawingml/2006/main" name="Blue">
  <a:themeElements>
    <a:clrScheme name="Pink">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Pink">
  <a:themeElements>
    <a:clrScheme name="Pink">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range">
  <a:themeElements>
    <a:clrScheme name="Pink">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ed">
  <a:themeElements>
    <a:clrScheme name="Pink">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Green">
  <a:themeElements>
    <a:clrScheme name="Pink">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Pale Blue">
  <a:themeElements>
    <a:clrScheme name="Pink">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Purple">
  <a:themeElements>
    <a:clrScheme name="Pink">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Yello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Awar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4074</TotalTime>
  <Words>301</Words>
  <Application>Microsoft Office PowerPoint</Application>
  <PresentationFormat>On-screen Show (16:9)</PresentationFormat>
  <Paragraphs>37</Paragraphs>
  <Slides>1</Slides>
  <Notes>1</Notes>
  <HiddenSlides>0</HiddenSlides>
  <MMClips>0</MMClips>
  <ScaleCrop>false</ScaleCrop>
  <HeadingPairs>
    <vt:vector size="6" baseType="variant">
      <vt:variant>
        <vt:lpstr>Fonts Used</vt:lpstr>
      </vt:variant>
      <vt:variant>
        <vt:i4>4</vt:i4>
      </vt:variant>
      <vt:variant>
        <vt:lpstr>Theme</vt:lpstr>
      </vt:variant>
      <vt:variant>
        <vt:i4>9</vt:i4>
      </vt:variant>
      <vt:variant>
        <vt:lpstr>Slide Titles</vt:lpstr>
      </vt:variant>
      <vt:variant>
        <vt:i4>1</vt:i4>
      </vt:variant>
    </vt:vector>
  </HeadingPairs>
  <TitlesOfParts>
    <vt:vector size="14" baseType="lpstr">
      <vt:lpstr>Aptos</vt:lpstr>
      <vt:lpstr>Arial</vt:lpstr>
      <vt:lpstr>Calibri</vt:lpstr>
      <vt:lpstr>Calibri Light</vt:lpstr>
      <vt:lpstr>Blue</vt:lpstr>
      <vt:lpstr>Pink</vt:lpstr>
      <vt:lpstr>Orange</vt:lpstr>
      <vt:lpstr>Red</vt:lpstr>
      <vt:lpstr>Green</vt:lpstr>
      <vt:lpstr>Pale Blue</vt:lpstr>
      <vt:lpstr>Purple</vt:lpstr>
      <vt:lpstr>Yellow</vt:lpstr>
      <vt:lpstr>Awards</vt:lpstr>
      <vt:lpstr>PowerPoint Presentation</vt:lpstr>
    </vt:vector>
  </TitlesOfParts>
  <Company>University of Huddersfield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Deba Datta Mandal</cp:lastModifiedBy>
  <cp:revision>24</cp:revision>
  <dcterms:created xsi:type="dcterms:W3CDTF">2017-11-03T09:46:15Z</dcterms:created>
  <dcterms:modified xsi:type="dcterms:W3CDTF">2026-04-01T22:11:08Z</dcterms:modified>
</cp:coreProperties>
</file>