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theme/theme9.xml" ContentType="application/vnd.openxmlformats-officedocument.theme+xml"/>
  <Override PartName="/ppt/theme/theme10.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84" r:id="rId4"/>
    <p:sldMasterId id="2147483708" r:id="rId5"/>
    <p:sldMasterId id="2147483720" r:id="rId6"/>
    <p:sldMasterId id="2147483732" r:id="rId7"/>
    <p:sldMasterId id="2147483696" r:id="rId8"/>
    <p:sldMasterId id="2147483746" r:id="rId9"/>
  </p:sldMasterIdLst>
  <p:notesMasterIdLst>
    <p:notesMasterId r:id="rId11"/>
  </p:notesMasterIdLst>
  <p:sldIdLst>
    <p:sldId id="256" r:id="rId10"/>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718E6"/>
    <a:srgbClr val="1F15E9"/>
    <a:srgbClr val="5261AC"/>
    <a:srgbClr val="00AEEF"/>
    <a:srgbClr val="8CC63F"/>
    <a:srgbClr val="EBE729"/>
    <a:srgbClr val="E31937"/>
    <a:srgbClr val="F89828"/>
    <a:srgbClr val="EC008C"/>
    <a:srgbClr val="003E7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E2B362E-A3CD-45A3-9878-BA622FBC2A3E}" v="1" dt="2026-04-01T10:10:29.874"/>
    <p1510:client id="{C2C7AC9E-320A-4B3C-BDCE-6FE3411D480D}" v="6" dt="2026-04-01T20:57:15.54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834"/>
    <p:restoredTop sz="94558"/>
  </p:normalViewPr>
  <p:slideViewPr>
    <p:cSldViewPr snapToGrid="0">
      <p:cViewPr varScale="1">
        <p:scale>
          <a:sx n="133" d="100"/>
          <a:sy n="133" d="100"/>
        </p:scale>
        <p:origin x="413" y="9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Master" Target="slideMasters/slideMaster7.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Master" Target="slideMasters/slideMaster2.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notesMaster" Target="notesMasters/notesMaster1.xml"/><Relationship Id="rId5" Type="http://schemas.openxmlformats.org/officeDocument/2006/relationships/slideMaster" Target="slideMasters/slideMaster5.xml"/><Relationship Id="rId15" Type="http://schemas.openxmlformats.org/officeDocument/2006/relationships/tableStyles" Target="tableStyles.xml"/><Relationship Id="rId10" Type="http://schemas.openxmlformats.org/officeDocument/2006/relationships/slide" Target="slides/slide1.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eba Datta Mandal" userId="96fd84df-6f7c-42cc-b2e7-7f559e6d15c6" providerId="ADAL" clId="{481BC80F-4462-4AD1-83FE-77E04F2F9521}"/>
    <pc:docChg chg="custSel modSld">
      <pc:chgData name="Deba Datta Mandal" userId="96fd84df-6f7c-42cc-b2e7-7f559e6d15c6" providerId="ADAL" clId="{481BC80F-4462-4AD1-83FE-77E04F2F9521}" dt="2026-04-01T21:04:37.691" v="144" actId="207"/>
      <pc:docMkLst>
        <pc:docMk/>
      </pc:docMkLst>
      <pc:sldChg chg="addSp delSp modSp mod">
        <pc:chgData name="Deba Datta Mandal" userId="96fd84df-6f7c-42cc-b2e7-7f559e6d15c6" providerId="ADAL" clId="{481BC80F-4462-4AD1-83FE-77E04F2F9521}" dt="2026-04-01T21:04:37.691" v="144" actId="207"/>
        <pc:sldMkLst>
          <pc:docMk/>
          <pc:sldMk cId="1738888300" sldId="256"/>
        </pc:sldMkLst>
        <pc:spChg chg="add del mod">
          <ac:chgData name="Deba Datta Mandal" userId="96fd84df-6f7c-42cc-b2e7-7f559e6d15c6" providerId="ADAL" clId="{481BC80F-4462-4AD1-83FE-77E04F2F9521}" dt="2026-04-01T15:59:33.980" v="39" actId="478"/>
          <ac:spMkLst>
            <pc:docMk/>
            <pc:sldMk cId="1738888300" sldId="256"/>
            <ac:spMk id="3" creationId="{067CC846-40AC-CF18-8ADB-35E2C297941A}"/>
          </ac:spMkLst>
        </pc:spChg>
        <pc:spChg chg="del">
          <ac:chgData name="Deba Datta Mandal" userId="96fd84df-6f7c-42cc-b2e7-7f559e6d15c6" providerId="ADAL" clId="{481BC80F-4462-4AD1-83FE-77E04F2F9521}" dt="2026-04-01T16:39:47.581" v="64" actId="478"/>
          <ac:spMkLst>
            <pc:docMk/>
            <pc:sldMk cId="1738888300" sldId="256"/>
            <ac:spMk id="6" creationId="{DA8FE920-3BA9-64D2-A2E6-B3C3D89ADD13}"/>
          </ac:spMkLst>
        </pc:spChg>
        <pc:spChg chg="mod">
          <ac:chgData name="Deba Datta Mandal" userId="96fd84df-6f7c-42cc-b2e7-7f559e6d15c6" providerId="ADAL" clId="{481BC80F-4462-4AD1-83FE-77E04F2F9521}" dt="2026-04-01T16:39:59.829" v="92" actId="1036"/>
          <ac:spMkLst>
            <pc:docMk/>
            <pc:sldMk cId="1738888300" sldId="256"/>
            <ac:spMk id="7" creationId="{31F5F413-472F-CC6F-9A93-769DF39082D9}"/>
          </ac:spMkLst>
        </pc:spChg>
        <pc:spChg chg="add mod">
          <ac:chgData name="Deba Datta Mandal" userId="96fd84df-6f7c-42cc-b2e7-7f559e6d15c6" providerId="ADAL" clId="{481BC80F-4462-4AD1-83FE-77E04F2F9521}" dt="2026-04-01T21:04:37.691" v="144" actId="207"/>
          <ac:spMkLst>
            <pc:docMk/>
            <pc:sldMk cId="1738888300" sldId="256"/>
            <ac:spMk id="9" creationId="{9119085C-AB5D-17AF-101E-37B363298C77}"/>
          </ac:spMkLst>
        </pc:spChg>
        <pc:spChg chg="mod">
          <ac:chgData name="Deba Datta Mandal" userId="96fd84df-6f7c-42cc-b2e7-7f559e6d15c6" providerId="ADAL" clId="{481BC80F-4462-4AD1-83FE-77E04F2F9521}" dt="2026-04-01T10:10:29.893" v="28" actId="27636"/>
          <ac:spMkLst>
            <pc:docMk/>
            <pc:sldMk cId="1738888300" sldId="256"/>
            <ac:spMk id="12" creationId="{1A5BB539-6743-A544-E0A5-6543A9916DBA}"/>
          </ac:spMkLst>
        </pc:spChg>
        <pc:spChg chg="add del mod">
          <ac:chgData name="Deba Datta Mandal" userId="96fd84df-6f7c-42cc-b2e7-7f559e6d15c6" providerId="ADAL" clId="{481BC80F-4462-4AD1-83FE-77E04F2F9521}" dt="2026-04-01T16:38:58.581" v="63" actId="478"/>
          <ac:spMkLst>
            <pc:docMk/>
            <pc:sldMk cId="1738888300" sldId="256"/>
            <ac:spMk id="15" creationId="{BB7169CF-DE35-9141-77C7-0C5F5E19A82E}"/>
          </ac:spMkLst>
        </pc:spChg>
        <pc:spChg chg="mod">
          <ac:chgData name="Deba Datta Mandal" userId="96fd84df-6f7c-42cc-b2e7-7f559e6d15c6" providerId="ADAL" clId="{481BC80F-4462-4AD1-83FE-77E04F2F9521}" dt="2026-04-01T21:01:09.456" v="142" actId="20577"/>
          <ac:spMkLst>
            <pc:docMk/>
            <pc:sldMk cId="1738888300" sldId="256"/>
            <ac:spMk id="17" creationId="{4F799432-D8D2-D181-06FB-E1F143559345}"/>
          </ac:spMkLst>
        </pc:spChg>
        <pc:spChg chg="del mod">
          <ac:chgData name="Deba Datta Mandal" userId="96fd84df-6f7c-42cc-b2e7-7f559e6d15c6" providerId="ADAL" clId="{481BC80F-4462-4AD1-83FE-77E04F2F9521}" dt="2026-04-01T16:24:39.768" v="40" actId="478"/>
          <ac:spMkLst>
            <pc:docMk/>
            <pc:sldMk cId="1738888300" sldId="256"/>
            <ac:spMk id="18" creationId="{4FA1B83A-2304-5B9F-DCB6-1CF0C7CAD6D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1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F669C6-8630-4823-8FEF-9C0E37EB39CB}" type="datetimeFigureOut">
              <a:rPr lang="en-GB" smtClean="0"/>
              <a:t>01/04/2026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381A60F-5B8A-433A-A8B9-687809628E1E}" type="slidenum">
              <a:rPr lang="en-GB" smtClean="0"/>
              <a:t>‹#›</a:t>
            </a:fld>
            <a:endParaRPr lang="en-GB"/>
          </a:p>
        </p:txBody>
      </p:sp>
    </p:spTree>
    <p:extLst>
      <p:ext uri="{BB962C8B-B14F-4D97-AF65-F5344CB8AC3E}">
        <p14:creationId xmlns:p14="http://schemas.microsoft.com/office/powerpoint/2010/main" val="38600483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381A60F-5B8A-433A-A8B9-687809628E1E}" type="slidenum">
              <a:rPr lang="en-GB" smtClean="0"/>
              <a:t>1</a:t>
            </a:fld>
            <a:endParaRPr lang="en-GB"/>
          </a:p>
        </p:txBody>
      </p:sp>
    </p:spTree>
    <p:extLst>
      <p:ext uri="{BB962C8B-B14F-4D97-AF65-F5344CB8AC3E}">
        <p14:creationId xmlns:p14="http://schemas.microsoft.com/office/powerpoint/2010/main" val="41327058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43558"/>
            <a:ext cx="7772400" cy="1102519"/>
          </a:xfrm>
        </p:spPr>
        <p:txBody>
          <a:bodyPr/>
          <a:lstStyle>
            <a:lvl1pPr algn="ctr">
              <a:defRPr>
                <a:solidFill>
                  <a:schemeClr val="tx1"/>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1371600" y="2121396"/>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
        <p:nvSpPr>
          <p:cNvPr id="4" name="Date Placeholder 3"/>
          <p:cNvSpPr>
            <a:spLocks noGrp="1"/>
          </p:cNvSpPr>
          <p:nvPr>
            <p:ph type="dt" sz="half" idx="10"/>
          </p:nvPr>
        </p:nvSpPr>
        <p:spPr/>
        <p:txBody>
          <a:bodyPr/>
          <a:lstStyle/>
          <a:p>
            <a:fld id="{F0E7A2AA-100F-4D4D-8C65-3354E468C038}" type="datetimeFigureOut">
              <a:rPr lang="en-GB" smtClean="0"/>
              <a:t>01/04/2026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E4A669-7135-4B0C-A55B-90DF719C6784}" type="slidenum">
              <a:rPr lang="en-GB" smtClean="0"/>
              <a:t>‹#›</a:t>
            </a:fld>
            <a:endParaRPr lang="en-GB"/>
          </a:p>
        </p:txBody>
      </p:sp>
    </p:spTree>
    <p:extLst>
      <p:ext uri="{BB962C8B-B14F-4D97-AF65-F5344CB8AC3E}">
        <p14:creationId xmlns:p14="http://schemas.microsoft.com/office/powerpoint/2010/main" val="17084026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0E7A2AA-100F-4D4D-8C65-3354E468C038}" type="datetimeFigureOut">
              <a:rPr lang="en-GB" smtClean="0"/>
              <a:t>01/04/2026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E4A669-7135-4B0C-A55B-90DF719C6784}" type="slidenum">
              <a:rPr lang="en-GB" smtClean="0"/>
              <a:t>‹#›</a:t>
            </a:fld>
            <a:endParaRPr lang="en-GB"/>
          </a:p>
        </p:txBody>
      </p:sp>
    </p:spTree>
    <p:extLst>
      <p:ext uri="{BB962C8B-B14F-4D97-AF65-F5344CB8AC3E}">
        <p14:creationId xmlns:p14="http://schemas.microsoft.com/office/powerpoint/2010/main" val="18737442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789553"/>
            <a:ext cx="2057400" cy="3805070"/>
          </a:xfrm>
        </p:spPr>
        <p:txBody>
          <a:bodyPr vert="eaVert"/>
          <a:lstStyle>
            <a:lvl1pPr>
              <a:defRPr>
                <a:solidFill>
                  <a:schemeClr val="tx1"/>
                </a:solidFill>
              </a:defRPr>
            </a:lvl1pPr>
          </a:lstStyle>
          <a:p>
            <a:r>
              <a:rPr lang="en-US" dirty="0"/>
              <a:t>Click to edit Master title style</a:t>
            </a:r>
            <a:endParaRPr lang="en-GB" dirty="0"/>
          </a:p>
        </p:txBody>
      </p:sp>
      <p:sp>
        <p:nvSpPr>
          <p:cNvPr id="3" name="Vertical Text Placeholder 2"/>
          <p:cNvSpPr>
            <a:spLocks noGrp="1"/>
          </p:cNvSpPr>
          <p:nvPr>
            <p:ph type="body" orient="vert" idx="1"/>
          </p:nvPr>
        </p:nvSpPr>
        <p:spPr>
          <a:xfrm>
            <a:off x="457200" y="789553"/>
            <a:ext cx="6019800" cy="380507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0E7A2AA-100F-4D4D-8C65-3354E468C038}" type="datetimeFigureOut">
              <a:rPr lang="en-GB" smtClean="0"/>
              <a:t>01/04/2026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E4A669-7135-4B0C-A55B-90DF719C6784}" type="slidenum">
              <a:rPr lang="en-GB" smtClean="0"/>
              <a:t>‹#›</a:t>
            </a:fld>
            <a:endParaRPr lang="en-GB"/>
          </a:p>
        </p:txBody>
      </p:sp>
    </p:spTree>
    <p:extLst>
      <p:ext uri="{BB962C8B-B14F-4D97-AF65-F5344CB8AC3E}">
        <p14:creationId xmlns:p14="http://schemas.microsoft.com/office/powerpoint/2010/main" val="26497418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43558"/>
            <a:ext cx="7772400" cy="1102519"/>
          </a:xfrm>
          <a:prstGeom prst="rect">
            <a:avLst/>
          </a:prstGeom>
        </p:spPr>
        <p:txBody>
          <a:bodyPr/>
          <a:lstStyle>
            <a:lvl1pPr algn="ctr">
              <a:defRPr>
                <a:solidFill>
                  <a:schemeClr val="tx1"/>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1371600" y="2121396"/>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
        <p:nvSpPr>
          <p:cNvPr id="4" name="Date Placeholder 3"/>
          <p:cNvSpPr>
            <a:spLocks noGrp="1"/>
          </p:cNvSpPr>
          <p:nvPr>
            <p:ph type="dt" sz="half" idx="10"/>
          </p:nvPr>
        </p:nvSpPr>
        <p:spPr/>
        <p:txBody>
          <a:bodyPr/>
          <a:lstStyle/>
          <a:p>
            <a:fld id="{F0E7A2AA-100F-4D4D-8C65-3354E468C038}" type="datetimeFigureOut">
              <a:rPr lang="en-GB" smtClean="0"/>
              <a:t>01/04/2026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E4A669-7135-4B0C-A55B-90DF719C6784}" type="slidenum">
              <a:rPr lang="en-GB" smtClean="0"/>
              <a:t>‹#›</a:t>
            </a:fld>
            <a:endParaRPr lang="en-GB"/>
          </a:p>
        </p:txBody>
      </p:sp>
    </p:spTree>
    <p:extLst>
      <p:ext uri="{BB962C8B-B14F-4D97-AF65-F5344CB8AC3E}">
        <p14:creationId xmlns:p14="http://schemas.microsoft.com/office/powerpoint/2010/main" val="492367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0E7A2AA-100F-4D4D-8C65-3354E468C038}" type="datetimeFigureOut">
              <a:rPr lang="en-GB" smtClean="0"/>
              <a:t>01/04/2026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E4A669-7135-4B0C-A55B-90DF719C6784}" type="slidenum">
              <a:rPr lang="en-GB" smtClean="0"/>
              <a:t>‹#›</a:t>
            </a:fld>
            <a:endParaRPr lang="en-GB"/>
          </a:p>
        </p:txBody>
      </p:sp>
      <p:sp>
        <p:nvSpPr>
          <p:cNvPr id="7" name="Title Placeholder 1">
            <a:extLst>
              <a:ext uri="{FF2B5EF4-FFF2-40B4-BE49-F238E27FC236}">
                <a16:creationId xmlns:a16="http://schemas.microsoft.com/office/drawing/2014/main" id="{B66B5AF2-B459-8C4F-B81B-33B41DB7BACF}"/>
              </a:ext>
            </a:extLst>
          </p:cNvPr>
          <p:cNvSpPr>
            <a:spLocks noGrp="1"/>
          </p:cNvSpPr>
          <p:nvPr>
            <p:ph type="title"/>
          </p:nvPr>
        </p:nvSpPr>
        <p:spPr>
          <a:xfrm>
            <a:off x="457200" y="103936"/>
            <a:ext cx="6563072" cy="475562"/>
          </a:xfrm>
          <a:prstGeom prst="rect">
            <a:avLst/>
          </a:prstGeom>
        </p:spPr>
        <p:txBody>
          <a:bodyPr vert="horz" lIns="91440" tIns="45720" rIns="91440" bIns="45720" rtlCol="0" anchor="ctr">
            <a:noAutofit/>
          </a:bodyPr>
          <a:lstStyle/>
          <a:p>
            <a:r>
              <a:rPr lang="en-US" dirty="0"/>
              <a:t>Click to edit Master title style</a:t>
            </a:r>
            <a:endParaRPr lang="en-GB" dirty="0"/>
          </a:p>
        </p:txBody>
      </p:sp>
    </p:spTree>
    <p:extLst>
      <p:ext uri="{BB962C8B-B14F-4D97-AF65-F5344CB8AC3E}">
        <p14:creationId xmlns:p14="http://schemas.microsoft.com/office/powerpoint/2010/main" val="15554524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2517744"/>
            <a:ext cx="7772400" cy="1620180"/>
          </a:xfrm>
          <a:prstGeom prst="rect">
            <a:avLst/>
          </a:prstGeom>
        </p:spPr>
        <p:txBody>
          <a:bodyPr anchor="t"/>
          <a:lstStyle>
            <a:lvl1pPr algn="l">
              <a:defRPr sz="4000" b="1" cap="all">
                <a:solidFill>
                  <a:schemeClr val="tx1"/>
                </a:solidFill>
              </a:defRPr>
            </a:lvl1pPr>
          </a:lstStyle>
          <a:p>
            <a:r>
              <a:rPr lang="en-US" dirty="0"/>
              <a:t>Click to edit Master title style</a:t>
            </a:r>
            <a:endParaRPr lang="en-GB" dirty="0"/>
          </a:p>
        </p:txBody>
      </p:sp>
      <p:sp>
        <p:nvSpPr>
          <p:cNvPr id="3" name="Text Placeholder 2"/>
          <p:cNvSpPr>
            <a:spLocks noGrp="1"/>
          </p:cNvSpPr>
          <p:nvPr>
            <p:ph type="body" idx="1"/>
          </p:nvPr>
        </p:nvSpPr>
        <p:spPr>
          <a:xfrm>
            <a:off x="722313" y="843558"/>
            <a:ext cx="7772400" cy="166047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F0E7A2AA-100F-4D4D-8C65-3354E468C038}" type="datetimeFigureOut">
              <a:rPr lang="en-GB" smtClean="0"/>
              <a:t>01/04/2026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E4A669-7135-4B0C-A55B-90DF719C6784}" type="slidenum">
              <a:rPr lang="en-GB" smtClean="0"/>
              <a:t>‹#›</a:t>
            </a:fld>
            <a:endParaRPr lang="en-GB"/>
          </a:p>
        </p:txBody>
      </p:sp>
    </p:spTree>
    <p:extLst>
      <p:ext uri="{BB962C8B-B14F-4D97-AF65-F5344CB8AC3E}">
        <p14:creationId xmlns:p14="http://schemas.microsoft.com/office/powerpoint/2010/main" val="36792927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789553"/>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789553"/>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0E7A2AA-100F-4D4D-8C65-3354E468C038}" type="datetimeFigureOut">
              <a:rPr lang="en-GB" smtClean="0"/>
              <a:t>01/04/2026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0E4A669-7135-4B0C-A55B-90DF719C6784}" type="slidenum">
              <a:rPr lang="en-GB" smtClean="0"/>
              <a:t>‹#›</a:t>
            </a:fld>
            <a:endParaRPr lang="en-GB"/>
          </a:p>
        </p:txBody>
      </p:sp>
      <p:sp>
        <p:nvSpPr>
          <p:cNvPr id="8" name="Title Placeholder 1">
            <a:extLst>
              <a:ext uri="{FF2B5EF4-FFF2-40B4-BE49-F238E27FC236}">
                <a16:creationId xmlns:a16="http://schemas.microsoft.com/office/drawing/2014/main" id="{A9E2965A-0C98-4641-9E09-1A13AA0C991D}"/>
              </a:ext>
            </a:extLst>
          </p:cNvPr>
          <p:cNvSpPr>
            <a:spLocks noGrp="1"/>
          </p:cNvSpPr>
          <p:nvPr>
            <p:ph type="title"/>
          </p:nvPr>
        </p:nvSpPr>
        <p:spPr>
          <a:xfrm>
            <a:off x="457200" y="103936"/>
            <a:ext cx="6563072" cy="475562"/>
          </a:xfrm>
          <a:prstGeom prst="rect">
            <a:avLst/>
          </a:prstGeom>
        </p:spPr>
        <p:txBody>
          <a:bodyPr vert="horz" lIns="91440" tIns="45720" rIns="91440" bIns="45720" rtlCol="0" anchor="ctr">
            <a:noAutofit/>
          </a:bodyPr>
          <a:lstStyle/>
          <a:p>
            <a:r>
              <a:rPr lang="en-US" dirty="0"/>
              <a:t>Click to edit Master title style</a:t>
            </a:r>
            <a:endParaRPr lang="en-GB" dirty="0"/>
          </a:p>
        </p:txBody>
      </p:sp>
    </p:spTree>
    <p:extLst>
      <p:ext uri="{BB962C8B-B14F-4D97-AF65-F5344CB8AC3E}">
        <p14:creationId xmlns:p14="http://schemas.microsoft.com/office/powerpoint/2010/main" val="41729409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0E7A2AA-100F-4D4D-8C65-3354E468C038}" type="datetimeFigureOut">
              <a:rPr lang="en-GB" smtClean="0"/>
              <a:t>01/04/2026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0E4A669-7135-4B0C-A55B-90DF719C6784}" type="slidenum">
              <a:rPr lang="en-GB" smtClean="0"/>
              <a:t>‹#›</a:t>
            </a:fld>
            <a:endParaRPr lang="en-GB"/>
          </a:p>
        </p:txBody>
      </p:sp>
      <p:sp>
        <p:nvSpPr>
          <p:cNvPr id="10" name="Title Placeholder 1">
            <a:extLst>
              <a:ext uri="{FF2B5EF4-FFF2-40B4-BE49-F238E27FC236}">
                <a16:creationId xmlns:a16="http://schemas.microsoft.com/office/drawing/2014/main" id="{531F73C5-E911-0145-86AF-F20904032C75}"/>
              </a:ext>
            </a:extLst>
          </p:cNvPr>
          <p:cNvSpPr>
            <a:spLocks noGrp="1"/>
          </p:cNvSpPr>
          <p:nvPr>
            <p:ph type="title"/>
          </p:nvPr>
        </p:nvSpPr>
        <p:spPr>
          <a:xfrm>
            <a:off x="457200" y="103936"/>
            <a:ext cx="6563072" cy="475562"/>
          </a:xfrm>
          <a:prstGeom prst="rect">
            <a:avLst/>
          </a:prstGeom>
        </p:spPr>
        <p:txBody>
          <a:bodyPr vert="horz" lIns="91440" tIns="45720" rIns="91440" bIns="45720" rtlCol="0" anchor="ctr">
            <a:noAutofit/>
          </a:bodyPr>
          <a:lstStyle/>
          <a:p>
            <a:r>
              <a:rPr lang="en-US" dirty="0"/>
              <a:t>Click to edit Master title style</a:t>
            </a:r>
            <a:endParaRPr lang="en-GB" dirty="0"/>
          </a:p>
        </p:txBody>
      </p:sp>
    </p:spTree>
    <p:extLst>
      <p:ext uri="{BB962C8B-B14F-4D97-AF65-F5344CB8AC3E}">
        <p14:creationId xmlns:p14="http://schemas.microsoft.com/office/powerpoint/2010/main" val="16526094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F0E7A2AA-100F-4D4D-8C65-3354E468C038}" type="datetimeFigureOut">
              <a:rPr lang="en-GB" smtClean="0"/>
              <a:t>01/04/2026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0E4A669-7135-4B0C-A55B-90DF719C6784}" type="slidenum">
              <a:rPr lang="en-GB" smtClean="0"/>
              <a:t>‹#›</a:t>
            </a:fld>
            <a:endParaRPr lang="en-GB"/>
          </a:p>
        </p:txBody>
      </p:sp>
      <p:sp>
        <p:nvSpPr>
          <p:cNvPr id="6" name="Title Placeholder 1">
            <a:extLst>
              <a:ext uri="{FF2B5EF4-FFF2-40B4-BE49-F238E27FC236}">
                <a16:creationId xmlns:a16="http://schemas.microsoft.com/office/drawing/2014/main" id="{0184996E-4F7D-A347-9A0D-7A4F2D18075C}"/>
              </a:ext>
            </a:extLst>
          </p:cNvPr>
          <p:cNvSpPr>
            <a:spLocks noGrp="1"/>
          </p:cNvSpPr>
          <p:nvPr>
            <p:ph type="title"/>
          </p:nvPr>
        </p:nvSpPr>
        <p:spPr>
          <a:xfrm>
            <a:off x="457200" y="103936"/>
            <a:ext cx="6563072" cy="475562"/>
          </a:xfrm>
          <a:prstGeom prst="rect">
            <a:avLst/>
          </a:prstGeom>
        </p:spPr>
        <p:txBody>
          <a:bodyPr vert="horz" lIns="91440" tIns="45720" rIns="91440" bIns="45720" rtlCol="0" anchor="ctr">
            <a:noAutofit/>
          </a:bodyPr>
          <a:lstStyle/>
          <a:p>
            <a:r>
              <a:rPr lang="en-US" dirty="0"/>
              <a:t>Click to edit Master title style</a:t>
            </a:r>
            <a:endParaRPr lang="en-GB" dirty="0"/>
          </a:p>
        </p:txBody>
      </p:sp>
    </p:spTree>
    <p:extLst>
      <p:ext uri="{BB962C8B-B14F-4D97-AF65-F5344CB8AC3E}">
        <p14:creationId xmlns:p14="http://schemas.microsoft.com/office/powerpoint/2010/main" val="25661127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E7A2AA-100F-4D4D-8C65-3354E468C038}" type="datetimeFigureOut">
              <a:rPr lang="en-GB" smtClean="0"/>
              <a:t>01/04/2026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0E4A669-7135-4B0C-A55B-90DF719C6784}" type="slidenum">
              <a:rPr lang="en-GB" smtClean="0"/>
              <a:t>‹#›</a:t>
            </a:fld>
            <a:endParaRPr lang="en-GB"/>
          </a:p>
        </p:txBody>
      </p:sp>
    </p:spTree>
    <p:extLst>
      <p:ext uri="{BB962C8B-B14F-4D97-AF65-F5344CB8AC3E}">
        <p14:creationId xmlns:p14="http://schemas.microsoft.com/office/powerpoint/2010/main" val="349644083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774203"/>
            <a:ext cx="3008313" cy="871538"/>
          </a:xfrm>
          <a:prstGeom prst="rect">
            <a:avLst/>
          </a:prstGeom>
        </p:spPr>
        <p:txBody>
          <a:bodyPr anchor="b"/>
          <a:lstStyle>
            <a:lvl1pPr algn="l">
              <a:defRPr sz="2000" b="1">
                <a:solidFill>
                  <a:schemeClr val="tx1"/>
                </a:solidFill>
              </a:defRPr>
            </a:lvl1pPr>
          </a:lstStyle>
          <a:p>
            <a:r>
              <a:rPr lang="en-US" dirty="0"/>
              <a:t>Click to edit Master title style</a:t>
            </a:r>
            <a:endParaRPr lang="en-GB" dirty="0"/>
          </a:p>
        </p:txBody>
      </p:sp>
      <p:sp>
        <p:nvSpPr>
          <p:cNvPr id="3" name="Content Placeholder 2"/>
          <p:cNvSpPr>
            <a:spLocks noGrp="1"/>
          </p:cNvSpPr>
          <p:nvPr>
            <p:ph idx="1"/>
          </p:nvPr>
        </p:nvSpPr>
        <p:spPr>
          <a:xfrm>
            <a:off x="3575050" y="789553"/>
            <a:ext cx="5111750" cy="340237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1" y="1645741"/>
            <a:ext cx="3008313" cy="254618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0E7A2AA-100F-4D4D-8C65-3354E468C038}" type="datetimeFigureOut">
              <a:rPr lang="en-GB" smtClean="0"/>
              <a:t>01/04/2026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0E4A669-7135-4B0C-A55B-90DF719C6784}" type="slidenum">
              <a:rPr lang="en-GB" smtClean="0"/>
              <a:t>‹#›</a:t>
            </a:fld>
            <a:endParaRPr lang="en-GB"/>
          </a:p>
        </p:txBody>
      </p:sp>
    </p:spTree>
    <p:extLst>
      <p:ext uri="{BB962C8B-B14F-4D97-AF65-F5344CB8AC3E}">
        <p14:creationId xmlns:p14="http://schemas.microsoft.com/office/powerpoint/2010/main" val="17052553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0E7A2AA-100F-4D4D-8C65-3354E468C038}" type="datetimeFigureOut">
              <a:rPr lang="en-GB" smtClean="0"/>
              <a:t>01/04/2026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E4A669-7135-4B0C-A55B-90DF719C6784}" type="slidenum">
              <a:rPr lang="en-GB" smtClean="0"/>
              <a:t>‹#›</a:t>
            </a:fld>
            <a:endParaRPr lang="en-GB"/>
          </a:p>
        </p:txBody>
      </p:sp>
    </p:spTree>
    <p:extLst>
      <p:ext uri="{BB962C8B-B14F-4D97-AF65-F5344CB8AC3E}">
        <p14:creationId xmlns:p14="http://schemas.microsoft.com/office/powerpoint/2010/main" val="385630967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489852"/>
            <a:ext cx="5486400" cy="270030"/>
          </a:xfrm>
          <a:prstGeom prst="rect">
            <a:avLst/>
          </a:prstGeom>
        </p:spPr>
        <p:txBody>
          <a:bodyPr anchor="b"/>
          <a:lstStyle>
            <a:lvl1pPr algn="l">
              <a:defRPr sz="2000" b="1">
                <a:solidFill>
                  <a:schemeClr val="tx1"/>
                </a:solidFill>
              </a:defRPr>
            </a:lvl1pPr>
          </a:lstStyle>
          <a:p>
            <a:r>
              <a:rPr lang="en-US" dirty="0"/>
              <a:t>Click to edit Master title style</a:t>
            </a:r>
            <a:endParaRPr lang="en-GB" dirty="0"/>
          </a:p>
        </p:txBody>
      </p:sp>
      <p:sp>
        <p:nvSpPr>
          <p:cNvPr id="3" name="Picture Placeholder 2"/>
          <p:cNvSpPr>
            <a:spLocks noGrp="1"/>
          </p:cNvSpPr>
          <p:nvPr>
            <p:ph type="pic" idx="1"/>
          </p:nvPr>
        </p:nvSpPr>
        <p:spPr>
          <a:xfrm>
            <a:off x="1792288" y="789552"/>
            <a:ext cx="5486400" cy="270030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3759882"/>
            <a:ext cx="5486400" cy="43204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F0E7A2AA-100F-4D4D-8C65-3354E468C038}" type="datetimeFigureOut">
              <a:rPr lang="en-GB" smtClean="0"/>
              <a:t>01/04/2026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0E4A669-7135-4B0C-A55B-90DF719C6784}" type="slidenum">
              <a:rPr lang="en-GB" smtClean="0"/>
              <a:t>‹#›</a:t>
            </a:fld>
            <a:endParaRPr lang="en-GB"/>
          </a:p>
        </p:txBody>
      </p:sp>
    </p:spTree>
    <p:extLst>
      <p:ext uri="{BB962C8B-B14F-4D97-AF65-F5344CB8AC3E}">
        <p14:creationId xmlns:p14="http://schemas.microsoft.com/office/powerpoint/2010/main" val="194628284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0E7A2AA-100F-4D4D-8C65-3354E468C038}" type="datetimeFigureOut">
              <a:rPr lang="en-GB" smtClean="0"/>
              <a:t>01/04/2026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E4A669-7135-4B0C-A55B-90DF719C6784}" type="slidenum">
              <a:rPr lang="en-GB" smtClean="0"/>
              <a:t>‹#›</a:t>
            </a:fld>
            <a:endParaRPr lang="en-GB"/>
          </a:p>
        </p:txBody>
      </p:sp>
      <p:sp>
        <p:nvSpPr>
          <p:cNvPr id="7" name="Title Placeholder 1">
            <a:extLst>
              <a:ext uri="{FF2B5EF4-FFF2-40B4-BE49-F238E27FC236}">
                <a16:creationId xmlns:a16="http://schemas.microsoft.com/office/drawing/2014/main" id="{386294B8-48BD-484A-9785-0CBAB2781710}"/>
              </a:ext>
            </a:extLst>
          </p:cNvPr>
          <p:cNvSpPr>
            <a:spLocks noGrp="1"/>
          </p:cNvSpPr>
          <p:nvPr>
            <p:ph type="title"/>
          </p:nvPr>
        </p:nvSpPr>
        <p:spPr>
          <a:xfrm>
            <a:off x="457200" y="103936"/>
            <a:ext cx="6563072" cy="475562"/>
          </a:xfrm>
          <a:prstGeom prst="rect">
            <a:avLst/>
          </a:prstGeom>
        </p:spPr>
        <p:txBody>
          <a:bodyPr vert="horz" lIns="91440" tIns="45720" rIns="91440" bIns="45720" rtlCol="0" anchor="ctr">
            <a:noAutofit/>
          </a:bodyPr>
          <a:lstStyle/>
          <a:p>
            <a:r>
              <a:rPr lang="en-US" dirty="0"/>
              <a:t>Click to edit Master title style</a:t>
            </a:r>
            <a:endParaRPr lang="en-GB" dirty="0"/>
          </a:p>
        </p:txBody>
      </p:sp>
    </p:spTree>
    <p:extLst>
      <p:ext uri="{BB962C8B-B14F-4D97-AF65-F5344CB8AC3E}">
        <p14:creationId xmlns:p14="http://schemas.microsoft.com/office/powerpoint/2010/main" val="16969588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789553"/>
            <a:ext cx="2057400" cy="3805070"/>
          </a:xfrm>
          <a:prstGeom prst="rect">
            <a:avLst/>
          </a:prstGeom>
        </p:spPr>
        <p:txBody>
          <a:bodyPr vert="eaVert"/>
          <a:lstStyle>
            <a:lvl1pPr>
              <a:defRPr>
                <a:solidFill>
                  <a:schemeClr val="tx1"/>
                </a:solidFill>
              </a:defRPr>
            </a:lvl1pPr>
          </a:lstStyle>
          <a:p>
            <a:r>
              <a:rPr lang="en-US" dirty="0"/>
              <a:t>Click to edit Master title style</a:t>
            </a:r>
            <a:endParaRPr lang="en-GB" dirty="0"/>
          </a:p>
        </p:txBody>
      </p:sp>
      <p:sp>
        <p:nvSpPr>
          <p:cNvPr id="3" name="Vertical Text Placeholder 2"/>
          <p:cNvSpPr>
            <a:spLocks noGrp="1"/>
          </p:cNvSpPr>
          <p:nvPr>
            <p:ph type="body" orient="vert" idx="1"/>
          </p:nvPr>
        </p:nvSpPr>
        <p:spPr>
          <a:xfrm>
            <a:off x="457200" y="789553"/>
            <a:ext cx="6019800" cy="380507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0E7A2AA-100F-4D4D-8C65-3354E468C038}" type="datetimeFigureOut">
              <a:rPr lang="en-GB" smtClean="0"/>
              <a:t>01/04/2026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E4A669-7135-4B0C-A55B-90DF719C6784}" type="slidenum">
              <a:rPr lang="en-GB" smtClean="0"/>
              <a:t>‹#›</a:t>
            </a:fld>
            <a:endParaRPr lang="en-GB"/>
          </a:p>
        </p:txBody>
      </p:sp>
    </p:spTree>
    <p:extLst>
      <p:ext uri="{BB962C8B-B14F-4D97-AF65-F5344CB8AC3E}">
        <p14:creationId xmlns:p14="http://schemas.microsoft.com/office/powerpoint/2010/main" val="79246424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43558"/>
            <a:ext cx="7772400" cy="1102519"/>
          </a:xfrm>
          <a:prstGeom prst="rect">
            <a:avLst/>
          </a:prstGeom>
        </p:spPr>
        <p:txBody>
          <a:bodyPr/>
          <a:lstStyle>
            <a:lvl1pPr algn="ctr">
              <a:defRPr>
                <a:solidFill>
                  <a:schemeClr val="tx1"/>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1371600" y="2121396"/>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
        <p:nvSpPr>
          <p:cNvPr id="4" name="Date Placeholder 3"/>
          <p:cNvSpPr>
            <a:spLocks noGrp="1"/>
          </p:cNvSpPr>
          <p:nvPr>
            <p:ph type="dt" sz="half" idx="10"/>
          </p:nvPr>
        </p:nvSpPr>
        <p:spPr/>
        <p:txBody>
          <a:bodyPr/>
          <a:lstStyle/>
          <a:p>
            <a:fld id="{F0E7A2AA-100F-4D4D-8C65-3354E468C038}" type="datetimeFigureOut">
              <a:rPr lang="en-GB" smtClean="0"/>
              <a:t>01/04/2026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E4A669-7135-4B0C-A55B-90DF719C6784}" type="slidenum">
              <a:rPr lang="en-GB" smtClean="0"/>
              <a:t>‹#›</a:t>
            </a:fld>
            <a:endParaRPr lang="en-GB"/>
          </a:p>
        </p:txBody>
      </p:sp>
    </p:spTree>
    <p:extLst>
      <p:ext uri="{BB962C8B-B14F-4D97-AF65-F5344CB8AC3E}">
        <p14:creationId xmlns:p14="http://schemas.microsoft.com/office/powerpoint/2010/main" val="281477936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0E7A2AA-100F-4D4D-8C65-3354E468C038}" type="datetimeFigureOut">
              <a:rPr lang="en-GB" smtClean="0"/>
              <a:t>01/04/2026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E4A669-7135-4B0C-A55B-90DF719C6784}" type="slidenum">
              <a:rPr lang="en-GB" smtClean="0"/>
              <a:t>‹#›</a:t>
            </a:fld>
            <a:endParaRPr lang="en-GB"/>
          </a:p>
        </p:txBody>
      </p:sp>
      <p:sp>
        <p:nvSpPr>
          <p:cNvPr id="7" name="Title Placeholder 1">
            <a:extLst>
              <a:ext uri="{FF2B5EF4-FFF2-40B4-BE49-F238E27FC236}">
                <a16:creationId xmlns:a16="http://schemas.microsoft.com/office/drawing/2014/main" id="{23716E26-F01F-D54E-8E83-74428A24EC75}"/>
              </a:ext>
            </a:extLst>
          </p:cNvPr>
          <p:cNvSpPr>
            <a:spLocks noGrp="1"/>
          </p:cNvSpPr>
          <p:nvPr>
            <p:ph type="title"/>
          </p:nvPr>
        </p:nvSpPr>
        <p:spPr>
          <a:xfrm>
            <a:off x="457200" y="103936"/>
            <a:ext cx="6563072" cy="475562"/>
          </a:xfrm>
          <a:prstGeom prst="rect">
            <a:avLst/>
          </a:prstGeom>
        </p:spPr>
        <p:txBody>
          <a:bodyPr vert="horz" lIns="91440" tIns="45720" rIns="91440" bIns="45720" rtlCol="0" anchor="ctr">
            <a:noAutofit/>
          </a:bodyPr>
          <a:lstStyle/>
          <a:p>
            <a:r>
              <a:rPr lang="en-US" dirty="0"/>
              <a:t>Click to edit Master title style</a:t>
            </a:r>
            <a:endParaRPr lang="en-GB" dirty="0"/>
          </a:p>
        </p:txBody>
      </p:sp>
    </p:spTree>
    <p:extLst>
      <p:ext uri="{BB962C8B-B14F-4D97-AF65-F5344CB8AC3E}">
        <p14:creationId xmlns:p14="http://schemas.microsoft.com/office/powerpoint/2010/main" val="4404429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2517744"/>
            <a:ext cx="7772400" cy="1620180"/>
          </a:xfrm>
          <a:prstGeom prst="rect">
            <a:avLst/>
          </a:prstGeom>
        </p:spPr>
        <p:txBody>
          <a:bodyPr anchor="t"/>
          <a:lstStyle>
            <a:lvl1pPr algn="l">
              <a:defRPr sz="4000" b="1" cap="all">
                <a:solidFill>
                  <a:schemeClr val="tx1"/>
                </a:solidFill>
              </a:defRPr>
            </a:lvl1pPr>
          </a:lstStyle>
          <a:p>
            <a:r>
              <a:rPr lang="en-US" dirty="0"/>
              <a:t>Click to edit Master title style</a:t>
            </a:r>
            <a:endParaRPr lang="en-GB" dirty="0"/>
          </a:p>
        </p:txBody>
      </p:sp>
      <p:sp>
        <p:nvSpPr>
          <p:cNvPr id="3" name="Text Placeholder 2"/>
          <p:cNvSpPr>
            <a:spLocks noGrp="1"/>
          </p:cNvSpPr>
          <p:nvPr>
            <p:ph type="body" idx="1"/>
          </p:nvPr>
        </p:nvSpPr>
        <p:spPr>
          <a:xfrm>
            <a:off x="722313" y="843558"/>
            <a:ext cx="7772400" cy="166047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F0E7A2AA-100F-4D4D-8C65-3354E468C038}" type="datetimeFigureOut">
              <a:rPr lang="en-GB" smtClean="0"/>
              <a:t>01/04/2026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E4A669-7135-4B0C-A55B-90DF719C6784}" type="slidenum">
              <a:rPr lang="en-GB" smtClean="0"/>
              <a:t>‹#›</a:t>
            </a:fld>
            <a:endParaRPr lang="en-GB"/>
          </a:p>
        </p:txBody>
      </p:sp>
    </p:spTree>
    <p:extLst>
      <p:ext uri="{BB962C8B-B14F-4D97-AF65-F5344CB8AC3E}">
        <p14:creationId xmlns:p14="http://schemas.microsoft.com/office/powerpoint/2010/main" val="125171298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789553"/>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789553"/>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0E7A2AA-100F-4D4D-8C65-3354E468C038}" type="datetimeFigureOut">
              <a:rPr lang="en-GB" smtClean="0"/>
              <a:t>01/04/2026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0E4A669-7135-4B0C-A55B-90DF719C6784}" type="slidenum">
              <a:rPr lang="en-GB" smtClean="0"/>
              <a:t>‹#›</a:t>
            </a:fld>
            <a:endParaRPr lang="en-GB"/>
          </a:p>
        </p:txBody>
      </p:sp>
      <p:sp>
        <p:nvSpPr>
          <p:cNvPr id="8" name="Title Placeholder 1">
            <a:extLst>
              <a:ext uri="{FF2B5EF4-FFF2-40B4-BE49-F238E27FC236}">
                <a16:creationId xmlns:a16="http://schemas.microsoft.com/office/drawing/2014/main" id="{BCBB6D79-49D9-2C44-BE6E-6CBD7D2B5F5F}"/>
              </a:ext>
            </a:extLst>
          </p:cNvPr>
          <p:cNvSpPr>
            <a:spLocks noGrp="1"/>
          </p:cNvSpPr>
          <p:nvPr>
            <p:ph type="title"/>
          </p:nvPr>
        </p:nvSpPr>
        <p:spPr>
          <a:xfrm>
            <a:off x="457200" y="103936"/>
            <a:ext cx="6563072" cy="475562"/>
          </a:xfrm>
          <a:prstGeom prst="rect">
            <a:avLst/>
          </a:prstGeom>
        </p:spPr>
        <p:txBody>
          <a:bodyPr vert="horz" lIns="91440" tIns="45720" rIns="91440" bIns="45720" rtlCol="0" anchor="ctr">
            <a:noAutofit/>
          </a:bodyPr>
          <a:lstStyle/>
          <a:p>
            <a:r>
              <a:rPr lang="en-US" dirty="0"/>
              <a:t>Click to edit Master title style</a:t>
            </a:r>
            <a:endParaRPr lang="en-GB" dirty="0"/>
          </a:p>
        </p:txBody>
      </p:sp>
    </p:spTree>
    <p:extLst>
      <p:ext uri="{BB962C8B-B14F-4D97-AF65-F5344CB8AC3E}">
        <p14:creationId xmlns:p14="http://schemas.microsoft.com/office/powerpoint/2010/main" val="173342615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0E7A2AA-100F-4D4D-8C65-3354E468C038}" type="datetimeFigureOut">
              <a:rPr lang="en-GB" smtClean="0"/>
              <a:t>01/04/2026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0E4A669-7135-4B0C-A55B-90DF719C6784}" type="slidenum">
              <a:rPr lang="en-GB" smtClean="0"/>
              <a:t>‹#›</a:t>
            </a:fld>
            <a:endParaRPr lang="en-GB"/>
          </a:p>
        </p:txBody>
      </p:sp>
      <p:sp>
        <p:nvSpPr>
          <p:cNvPr id="10" name="Title Placeholder 1">
            <a:extLst>
              <a:ext uri="{FF2B5EF4-FFF2-40B4-BE49-F238E27FC236}">
                <a16:creationId xmlns:a16="http://schemas.microsoft.com/office/drawing/2014/main" id="{E1AE027E-D82E-984E-841B-B7D9E72ED689}"/>
              </a:ext>
            </a:extLst>
          </p:cNvPr>
          <p:cNvSpPr>
            <a:spLocks noGrp="1"/>
          </p:cNvSpPr>
          <p:nvPr>
            <p:ph type="title"/>
          </p:nvPr>
        </p:nvSpPr>
        <p:spPr>
          <a:xfrm>
            <a:off x="457200" y="103936"/>
            <a:ext cx="6563072" cy="475562"/>
          </a:xfrm>
          <a:prstGeom prst="rect">
            <a:avLst/>
          </a:prstGeom>
        </p:spPr>
        <p:txBody>
          <a:bodyPr vert="horz" lIns="91440" tIns="45720" rIns="91440" bIns="45720" rtlCol="0" anchor="ctr">
            <a:noAutofit/>
          </a:bodyPr>
          <a:lstStyle/>
          <a:p>
            <a:r>
              <a:rPr lang="en-US" dirty="0"/>
              <a:t>Click to edit Master title style</a:t>
            </a:r>
            <a:endParaRPr lang="en-GB" dirty="0"/>
          </a:p>
        </p:txBody>
      </p:sp>
    </p:spTree>
    <p:extLst>
      <p:ext uri="{BB962C8B-B14F-4D97-AF65-F5344CB8AC3E}">
        <p14:creationId xmlns:p14="http://schemas.microsoft.com/office/powerpoint/2010/main" val="237203675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F0E7A2AA-100F-4D4D-8C65-3354E468C038}" type="datetimeFigureOut">
              <a:rPr lang="en-GB" smtClean="0"/>
              <a:t>01/04/2026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0E4A669-7135-4B0C-A55B-90DF719C6784}" type="slidenum">
              <a:rPr lang="en-GB" smtClean="0"/>
              <a:t>‹#›</a:t>
            </a:fld>
            <a:endParaRPr lang="en-GB"/>
          </a:p>
        </p:txBody>
      </p:sp>
      <p:sp>
        <p:nvSpPr>
          <p:cNvPr id="6" name="Title Placeholder 1">
            <a:extLst>
              <a:ext uri="{FF2B5EF4-FFF2-40B4-BE49-F238E27FC236}">
                <a16:creationId xmlns:a16="http://schemas.microsoft.com/office/drawing/2014/main" id="{1B95383C-3A2B-F64E-A68A-55F54AD441FD}"/>
              </a:ext>
            </a:extLst>
          </p:cNvPr>
          <p:cNvSpPr>
            <a:spLocks noGrp="1"/>
          </p:cNvSpPr>
          <p:nvPr>
            <p:ph type="title"/>
          </p:nvPr>
        </p:nvSpPr>
        <p:spPr>
          <a:xfrm>
            <a:off x="457200" y="103936"/>
            <a:ext cx="6563072" cy="475562"/>
          </a:xfrm>
          <a:prstGeom prst="rect">
            <a:avLst/>
          </a:prstGeom>
        </p:spPr>
        <p:txBody>
          <a:bodyPr vert="horz" lIns="91440" tIns="45720" rIns="91440" bIns="45720" rtlCol="0" anchor="ctr">
            <a:noAutofit/>
          </a:bodyPr>
          <a:lstStyle/>
          <a:p>
            <a:r>
              <a:rPr lang="en-US" dirty="0"/>
              <a:t>Click to edit Master title style</a:t>
            </a:r>
            <a:endParaRPr lang="en-GB" dirty="0"/>
          </a:p>
        </p:txBody>
      </p:sp>
    </p:spTree>
    <p:extLst>
      <p:ext uri="{BB962C8B-B14F-4D97-AF65-F5344CB8AC3E}">
        <p14:creationId xmlns:p14="http://schemas.microsoft.com/office/powerpoint/2010/main" val="190606486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E7A2AA-100F-4D4D-8C65-3354E468C038}" type="datetimeFigureOut">
              <a:rPr lang="en-GB" smtClean="0"/>
              <a:t>01/04/2026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0E4A669-7135-4B0C-A55B-90DF719C6784}" type="slidenum">
              <a:rPr lang="en-GB" smtClean="0"/>
              <a:t>‹#›</a:t>
            </a:fld>
            <a:endParaRPr lang="en-GB"/>
          </a:p>
        </p:txBody>
      </p:sp>
    </p:spTree>
    <p:extLst>
      <p:ext uri="{BB962C8B-B14F-4D97-AF65-F5344CB8AC3E}">
        <p14:creationId xmlns:p14="http://schemas.microsoft.com/office/powerpoint/2010/main" val="35613213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2517744"/>
            <a:ext cx="7772400" cy="1620180"/>
          </a:xfrm>
        </p:spPr>
        <p:txBody>
          <a:bodyPr anchor="t"/>
          <a:lstStyle>
            <a:lvl1pPr algn="l">
              <a:defRPr sz="4000" b="1" cap="all">
                <a:solidFill>
                  <a:schemeClr val="tx1"/>
                </a:solidFill>
              </a:defRPr>
            </a:lvl1pPr>
          </a:lstStyle>
          <a:p>
            <a:r>
              <a:rPr lang="en-US" dirty="0"/>
              <a:t>Click to edit Master title style</a:t>
            </a:r>
            <a:endParaRPr lang="en-GB" dirty="0"/>
          </a:p>
        </p:txBody>
      </p:sp>
      <p:sp>
        <p:nvSpPr>
          <p:cNvPr id="3" name="Text Placeholder 2"/>
          <p:cNvSpPr>
            <a:spLocks noGrp="1"/>
          </p:cNvSpPr>
          <p:nvPr>
            <p:ph type="body" idx="1"/>
          </p:nvPr>
        </p:nvSpPr>
        <p:spPr>
          <a:xfrm>
            <a:off x="722313" y="843558"/>
            <a:ext cx="7772400" cy="166047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F0E7A2AA-100F-4D4D-8C65-3354E468C038}" type="datetimeFigureOut">
              <a:rPr lang="en-GB" smtClean="0"/>
              <a:t>01/04/2026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E4A669-7135-4B0C-A55B-90DF719C6784}" type="slidenum">
              <a:rPr lang="en-GB" smtClean="0"/>
              <a:t>‹#›</a:t>
            </a:fld>
            <a:endParaRPr lang="en-GB"/>
          </a:p>
        </p:txBody>
      </p:sp>
    </p:spTree>
    <p:extLst>
      <p:ext uri="{BB962C8B-B14F-4D97-AF65-F5344CB8AC3E}">
        <p14:creationId xmlns:p14="http://schemas.microsoft.com/office/powerpoint/2010/main" val="383161300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774203"/>
            <a:ext cx="3008313" cy="871538"/>
          </a:xfrm>
          <a:prstGeom prst="rect">
            <a:avLst/>
          </a:prstGeom>
        </p:spPr>
        <p:txBody>
          <a:bodyPr anchor="b"/>
          <a:lstStyle>
            <a:lvl1pPr algn="l">
              <a:defRPr sz="2000" b="1">
                <a:solidFill>
                  <a:schemeClr val="tx1"/>
                </a:solidFill>
              </a:defRPr>
            </a:lvl1pPr>
          </a:lstStyle>
          <a:p>
            <a:r>
              <a:rPr lang="en-US" dirty="0"/>
              <a:t>Click to edit Master title style</a:t>
            </a:r>
            <a:endParaRPr lang="en-GB" dirty="0"/>
          </a:p>
        </p:txBody>
      </p:sp>
      <p:sp>
        <p:nvSpPr>
          <p:cNvPr id="3" name="Content Placeholder 2"/>
          <p:cNvSpPr>
            <a:spLocks noGrp="1"/>
          </p:cNvSpPr>
          <p:nvPr>
            <p:ph idx="1"/>
          </p:nvPr>
        </p:nvSpPr>
        <p:spPr>
          <a:xfrm>
            <a:off x="3575050" y="789553"/>
            <a:ext cx="5111750" cy="340237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1" y="1645741"/>
            <a:ext cx="3008313" cy="254618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0E7A2AA-100F-4D4D-8C65-3354E468C038}" type="datetimeFigureOut">
              <a:rPr lang="en-GB" smtClean="0"/>
              <a:t>01/04/2026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0E4A669-7135-4B0C-A55B-90DF719C6784}" type="slidenum">
              <a:rPr lang="en-GB" smtClean="0"/>
              <a:t>‹#›</a:t>
            </a:fld>
            <a:endParaRPr lang="en-GB"/>
          </a:p>
        </p:txBody>
      </p:sp>
    </p:spTree>
    <p:extLst>
      <p:ext uri="{BB962C8B-B14F-4D97-AF65-F5344CB8AC3E}">
        <p14:creationId xmlns:p14="http://schemas.microsoft.com/office/powerpoint/2010/main" val="226285049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489852"/>
            <a:ext cx="5486400" cy="270030"/>
          </a:xfrm>
          <a:prstGeom prst="rect">
            <a:avLst/>
          </a:prstGeom>
        </p:spPr>
        <p:txBody>
          <a:bodyPr anchor="b"/>
          <a:lstStyle>
            <a:lvl1pPr algn="l">
              <a:defRPr sz="2000" b="1">
                <a:solidFill>
                  <a:schemeClr val="tx1"/>
                </a:solidFill>
              </a:defRPr>
            </a:lvl1pPr>
          </a:lstStyle>
          <a:p>
            <a:r>
              <a:rPr lang="en-US" dirty="0"/>
              <a:t>Click to edit Master title style</a:t>
            </a:r>
            <a:endParaRPr lang="en-GB" dirty="0"/>
          </a:p>
        </p:txBody>
      </p:sp>
      <p:sp>
        <p:nvSpPr>
          <p:cNvPr id="3" name="Picture Placeholder 2"/>
          <p:cNvSpPr>
            <a:spLocks noGrp="1"/>
          </p:cNvSpPr>
          <p:nvPr>
            <p:ph type="pic" idx="1"/>
          </p:nvPr>
        </p:nvSpPr>
        <p:spPr>
          <a:xfrm>
            <a:off x="1792288" y="789552"/>
            <a:ext cx="5486400" cy="270030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3759882"/>
            <a:ext cx="5486400" cy="43204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F0E7A2AA-100F-4D4D-8C65-3354E468C038}" type="datetimeFigureOut">
              <a:rPr lang="en-GB" smtClean="0"/>
              <a:t>01/04/2026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0E4A669-7135-4B0C-A55B-90DF719C6784}" type="slidenum">
              <a:rPr lang="en-GB" smtClean="0"/>
              <a:t>‹#›</a:t>
            </a:fld>
            <a:endParaRPr lang="en-GB"/>
          </a:p>
        </p:txBody>
      </p:sp>
    </p:spTree>
    <p:extLst>
      <p:ext uri="{BB962C8B-B14F-4D97-AF65-F5344CB8AC3E}">
        <p14:creationId xmlns:p14="http://schemas.microsoft.com/office/powerpoint/2010/main" val="418779333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0E7A2AA-100F-4D4D-8C65-3354E468C038}" type="datetimeFigureOut">
              <a:rPr lang="en-GB" smtClean="0"/>
              <a:t>01/04/2026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E4A669-7135-4B0C-A55B-90DF719C6784}" type="slidenum">
              <a:rPr lang="en-GB" smtClean="0"/>
              <a:t>‹#›</a:t>
            </a:fld>
            <a:endParaRPr lang="en-GB"/>
          </a:p>
        </p:txBody>
      </p:sp>
      <p:sp>
        <p:nvSpPr>
          <p:cNvPr id="7" name="Title Placeholder 1">
            <a:extLst>
              <a:ext uri="{FF2B5EF4-FFF2-40B4-BE49-F238E27FC236}">
                <a16:creationId xmlns:a16="http://schemas.microsoft.com/office/drawing/2014/main" id="{FCB012D1-2614-0148-9201-2EBF77E32B16}"/>
              </a:ext>
            </a:extLst>
          </p:cNvPr>
          <p:cNvSpPr>
            <a:spLocks noGrp="1"/>
          </p:cNvSpPr>
          <p:nvPr>
            <p:ph type="title"/>
          </p:nvPr>
        </p:nvSpPr>
        <p:spPr>
          <a:xfrm>
            <a:off x="457200" y="103936"/>
            <a:ext cx="6563072" cy="475562"/>
          </a:xfrm>
          <a:prstGeom prst="rect">
            <a:avLst/>
          </a:prstGeom>
        </p:spPr>
        <p:txBody>
          <a:bodyPr vert="horz" lIns="91440" tIns="45720" rIns="91440" bIns="45720" rtlCol="0" anchor="ctr">
            <a:noAutofit/>
          </a:bodyPr>
          <a:lstStyle/>
          <a:p>
            <a:r>
              <a:rPr lang="en-US" dirty="0"/>
              <a:t>Click to edit Master title style</a:t>
            </a:r>
            <a:endParaRPr lang="en-GB" dirty="0"/>
          </a:p>
        </p:txBody>
      </p:sp>
    </p:spTree>
    <p:extLst>
      <p:ext uri="{BB962C8B-B14F-4D97-AF65-F5344CB8AC3E}">
        <p14:creationId xmlns:p14="http://schemas.microsoft.com/office/powerpoint/2010/main" val="274422417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789553"/>
            <a:ext cx="2057400" cy="3805070"/>
          </a:xfrm>
          <a:prstGeom prst="rect">
            <a:avLst/>
          </a:prstGeom>
        </p:spPr>
        <p:txBody>
          <a:bodyPr vert="eaVert"/>
          <a:lstStyle>
            <a:lvl1pPr>
              <a:defRPr>
                <a:solidFill>
                  <a:schemeClr val="tx1"/>
                </a:solidFill>
              </a:defRPr>
            </a:lvl1pPr>
          </a:lstStyle>
          <a:p>
            <a:r>
              <a:rPr lang="en-US" dirty="0"/>
              <a:t>Click to edit Master title style</a:t>
            </a:r>
            <a:endParaRPr lang="en-GB" dirty="0"/>
          </a:p>
        </p:txBody>
      </p:sp>
      <p:sp>
        <p:nvSpPr>
          <p:cNvPr id="3" name="Vertical Text Placeholder 2"/>
          <p:cNvSpPr>
            <a:spLocks noGrp="1"/>
          </p:cNvSpPr>
          <p:nvPr>
            <p:ph type="body" orient="vert" idx="1"/>
          </p:nvPr>
        </p:nvSpPr>
        <p:spPr>
          <a:xfrm>
            <a:off x="457200" y="789553"/>
            <a:ext cx="6019800" cy="380507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0E7A2AA-100F-4D4D-8C65-3354E468C038}" type="datetimeFigureOut">
              <a:rPr lang="en-GB" smtClean="0"/>
              <a:t>01/04/2026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E4A669-7135-4B0C-A55B-90DF719C6784}" type="slidenum">
              <a:rPr lang="en-GB" smtClean="0"/>
              <a:t>‹#›</a:t>
            </a:fld>
            <a:endParaRPr lang="en-GB"/>
          </a:p>
        </p:txBody>
      </p:sp>
    </p:spTree>
    <p:extLst>
      <p:ext uri="{BB962C8B-B14F-4D97-AF65-F5344CB8AC3E}">
        <p14:creationId xmlns:p14="http://schemas.microsoft.com/office/powerpoint/2010/main" val="264752957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43558"/>
            <a:ext cx="7772400" cy="1102519"/>
          </a:xfrm>
          <a:prstGeom prst="rect">
            <a:avLst/>
          </a:prstGeom>
        </p:spPr>
        <p:txBody>
          <a:bodyPr/>
          <a:lstStyle>
            <a:lvl1pPr algn="ctr">
              <a:defRPr>
                <a:solidFill>
                  <a:schemeClr val="tx1"/>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1371600" y="2121396"/>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
        <p:nvSpPr>
          <p:cNvPr id="4" name="Date Placeholder 3"/>
          <p:cNvSpPr>
            <a:spLocks noGrp="1"/>
          </p:cNvSpPr>
          <p:nvPr>
            <p:ph type="dt" sz="half" idx="10"/>
          </p:nvPr>
        </p:nvSpPr>
        <p:spPr/>
        <p:txBody>
          <a:bodyPr/>
          <a:lstStyle/>
          <a:p>
            <a:fld id="{F0E7A2AA-100F-4D4D-8C65-3354E468C038}" type="datetimeFigureOut">
              <a:rPr lang="en-GB" smtClean="0"/>
              <a:t>01/04/2026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E4A669-7135-4B0C-A55B-90DF719C6784}" type="slidenum">
              <a:rPr lang="en-GB" smtClean="0"/>
              <a:t>‹#›</a:t>
            </a:fld>
            <a:endParaRPr lang="en-GB"/>
          </a:p>
        </p:txBody>
      </p:sp>
    </p:spTree>
    <p:extLst>
      <p:ext uri="{BB962C8B-B14F-4D97-AF65-F5344CB8AC3E}">
        <p14:creationId xmlns:p14="http://schemas.microsoft.com/office/powerpoint/2010/main" val="20748664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0E7A2AA-100F-4D4D-8C65-3354E468C038}" type="datetimeFigureOut">
              <a:rPr lang="en-GB" smtClean="0"/>
              <a:t>01/04/2026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E4A669-7135-4B0C-A55B-90DF719C6784}" type="slidenum">
              <a:rPr lang="en-GB" smtClean="0"/>
              <a:t>‹#›</a:t>
            </a:fld>
            <a:endParaRPr lang="en-GB"/>
          </a:p>
        </p:txBody>
      </p:sp>
      <p:sp>
        <p:nvSpPr>
          <p:cNvPr id="7" name="Title Placeholder 1">
            <a:extLst>
              <a:ext uri="{FF2B5EF4-FFF2-40B4-BE49-F238E27FC236}">
                <a16:creationId xmlns:a16="http://schemas.microsoft.com/office/drawing/2014/main" id="{D1AEDD08-39DE-6A46-9E9B-9148D7988E28}"/>
              </a:ext>
            </a:extLst>
          </p:cNvPr>
          <p:cNvSpPr>
            <a:spLocks noGrp="1"/>
          </p:cNvSpPr>
          <p:nvPr>
            <p:ph type="title"/>
          </p:nvPr>
        </p:nvSpPr>
        <p:spPr>
          <a:xfrm>
            <a:off x="457200" y="103936"/>
            <a:ext cx="6563072" cy="475562"/>
          </a:xfrm>
          <a:prstGeom prst="rect">
            <a:avLst/>
          </a:prstGeom>
        </p:spPr>
        <p:txBody>
          <a:bodyPr vert="horz" lIns="91440" tIns="45720" rIns="91440" bIns="45720" rtlCol="0" anchor="ctr">
            <a:noAutofit/>
          </a:bodyPr>
          <a:lstStyle/>
          <a:p>
            <a:r>
              <a:rPr lang="en-US" dirty="0"/>
              <a:t>Click to edit Master title style</a:t>
            </a:r>
            <a:endParaRPr lang="en-GB" dirty="0"/>
          </a:p>
        </p:txBody>
      </p:sp>
    </p:spTree>
    <p:extLst>
      <p:ext uri="{BB962C8B-B14F-4D97-AF65-F5344CB8AC3E}">
        <p14:creationId xmlns:p14="http://schemas.microsoft.com/office/powerpoint/2010/main" val="348531482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2517744"/>
            <a:ext cx="7772400" cy="1620180"/>
          </a:xfrm>
          <a:prstGeom prst="rect">
            <a:avLst/>
          </a:prstGeom>
        </p:spPr>
        <p:txBody>
          <a:bodyPr anchor="t"/>
          <a:lstStyle>
            <a:lvl1pPr algn="l">
              <a:defRPr sz="4000" b="1" cap="all">
                <a:solidFill>
                  <a:schemeClr val="tx1"/>
                </a:solidFill>
              </a:defRPr>
            </a:lvl1pPr>
          </a:lstStyle>
          <a:p>
            <a:r>
              <a:rPr lang="en-US" dirty="0"/>
              <a:t>Click to edit Master title style</a:t>
            </a:r>
            <a:endParaRPr lang="en-GB" dirty="0"/>
          </a:p>
        </p:txBody>
      </p:sp>
      <p:sp>
        <p:nvSpPr>
          <p:cNvPr id="3" name="Text Placeholder 2"/>
          <p:cNvSpPr>
            <a:spLocks noGrp="1"/>
          </p:cNvSpPr>
          <p:nvPr>
            <p:ph type="body" idx="1"/>
          </p:nvPr>
        </p:nvSpPr>
        <p:spPr>
          <a:xfrm>
            <a:off x="722313" y="843558"/>
            <a:ext cx="7772400" cy="166047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F0E7A2AA-100F-4D4D-8C65-3354E468C038}" type="datetimeFigureOut">
              <a:rPr lang="en-GB" smtClean="0"/>
              <a:t>01/04/2026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E4A669-7135-4B0C-A55B-90DF719C6784}" type="slidenum">
              <a:rPr lang="en-GB" smtClean="0"/>
              <a:t>‹#›</a:t>
            </a:fld>
            <a:endParaRPr lang="en-GB"/>
          </a:p>
        </p:txBody>
      </p:sp>
    </p:spTree>
    <p:extLst>
      <p:ext uri="{BB962C8B-B14F-4D97-AF65-F5344CB8AC3E}">
        <p14:creationId xmlns:p14="http://schemas.microsoft.com/office/powerpoint/2010/main" val="229670950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789553"/>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789553"/>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0E7A2AA-100F-4D4D-8C65-3354E468C038}" type="datetimeFigureOut">
              <a:rPr lang="en-GB" smtClean="0"/>
              <a:t>01/04/2026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0E4A669-7135-4B0C-A55B-90DF719C6784}" type="slidenum">
              <a:rPr lang="en-GB" smtClean="0"/>
              <a:t>‹#›</a:t>
            </a:fld>
            <a:endParaRPr lang="en-GB"/>
          </a:p>
        </p:txBody>
      </p:sp>
      <p:sp>
        <p:nvSpPr>
          <p:cNvPr id="8" name="Title Placeholder 1">
            <a:extLst>
              <a:ext uri="{FF2B5EF4-FFF2-40B4-BE49-F238E27FC236}">
                <a16:creationId xmlns:a16="http://schemas.microsoft.com/office/drawing/2014/main" id="{4FD71E93-A085-C84B-9995-2BA6DCC5FA04}"/>
              </a:ext>
            </a:extLst>
          </p:cNvPr>
          <p:cNvSpPr>
            <a:spLocks noGrp="1"/>
          </p:cNvSpPr>
          <p:nvPr>
            <p:ph type="title"/>
          </p:nvPr>
        </p:nvSpPr>
        <p:spPr>
          <a:xfrm>
            <a:off x="457200" y="103936"/>
            <a:ext cx="6563072" cy="475562"/>
          </a:xfrm>
          <a:prstGeom prst="rect">
            <a:avLst/>
          </a:prstGeom>
        </p:spPr>
        <p:txBody>
          <a:bodyPr vert="horz" lIns="91440" tIns="45720" rIns="91440" bIns="45720" rtlCol="0" anchor="ctr">
            <a:noAutofit/>
          </a:bodyPr>
          <a:lstStyle/>
          <a:p>
            <a:r>
              <a:rPr lang="en-US" dirty="0"/>
              <a:t>Click to edit Master title style</a:t>
            </a:r>
            <a:endParaRPr lang="en-GB" dirty="0"/>
          </a:p>
        </p:txBody>
      </p:sp>
    </p:spTree>
    <p:extLst>
      <p:ext uri="{BB962C8B-B14F-4D97-AF65-F5344CB8AC3E}">
        <p14:creationId xmlns:p14="http://schemas.microsoft.com/office/powerpoint/2010/main" val="143345454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0E7A2AA-100F-4D4D-8C65-3354E468C038}" type="datetimeFigureOut">
              <a:rPr lang="en-GB" smtClean="0"/>
              <a:t>01/04/2026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0E4A669-7135-4B0C-A55B-90DF719C6784}" type="slidenum">
              <a:rPr lang="en-GB" smtClean="0"/>
              <a:t>‹#›</a:t>
            </a:fld>
            <a:endParaRPr lang="en-GB"/>
          </a:p>
        </p:txBody>
      </p:sp>
      <p:sp>
        <p:nvSpPr>
          <p:cNvPr id="10" name="Title Placeholder 1">
            <a:extLst>
              <a:ext uri="{FF2B5EF4-FFF2-40B4-BE49-F238E27FC236}">
                <a16:creationId xmlns:a16="http://schemas.microsoft.com/office/drawing/2014/main" id="{F3F8EAFF-55AC-DA48-BCD7-5C82091A3BD6}"/>
              </a:ext>
            </a:extLst>
          </p:cNvPr>
          <p:cNvSpPr>
            <a:spLocks noGrp="1"/>
          </p:cNvSpPr>
          <p:nvPr>
            <p:ph type="title"/>
          </p:nvPr>
        </p:nvSpPr>
        <p:spPr>
          <a:xfrm>
            <a:off x="457200" y="103936"/>
            <a:ext cx="6563072" cy="475562"/>
          </a:xfrm>
          <a:prstGeom prst="rect">
            <a:avLst/>
          </a:prstGeom>
        </p:spPr>
        <p:txBody>
          <a:bodyPr vert="horz" lIns="91440" tIns="45720" rIns="91440" bIns="45720" rtlCol="0" anchor="ctr">
            <a:noAutofit/>
          </a:bodyPr>
          <a:lstStyle/>
          <a:p>
            <a:r>
              <a:rPr lang="en-US" dirty="0"/>
              <a:t>Click to edit Master title style</a:t>
            </a:r>
            <a:endParaRPr lang="en-GB" dirty="0"/>
          </a:p>
        </p:txBody>
      </p:sp>
    </p:spTree>
    <p:extLst>
      <p:ext uri="{BB962C8B-B14F-4D97-AF65-F5344CB8AC3E}">
        <p14:creationId xmlns:p14="http://schemas.microsoft.com/office/powerpoint/2010/main" val="274224503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F0E7A2AA-100F-4D4D-8C65-3354E468C038}" type="datetimeFigureOut">
              <a:rPr lang="en-GB" smtClean="0"/>
              <a:t>01/04/2026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0E4A669-7135-4B0C-A55B-90DF719C6784}" type="slidenum">
              <a:rPr lang="en-GB" smtClean="0"/>
              <a:t>‹#›</a:t>
            </a:fld>
            <a:endParaRPr lang="en-GB"/>
          </a:p>
        </p:txBody>
      </p:sp>
      <p:sp>
        <p:nvSpPr>
          <p:cNvPr id="6" name="Title Placeholder 1">
            <a:extLst>
              <a:ext uri="{FF2B5EF4-FFF2-40B4-BE49-F238E27FC236}">
                <a16:creationId xmlns:a16="http://schemas.microsoft.com/office/drawing/2014/main" id="{551F3997-0FC1-3646-968B-0562A8F14B70}"/>
              </a:ext>
            </a:extLst>
          </p:cNvPr>
          <p:cNvSpPr>
            <a:spLocks noGrp="1"/>
          </p:cNvSpPr>
          <p:nvPr>
            <p:ph type="title"/>
          </p:nvPr>
        </p:nvSpPr>
        <p:spPr>
          <a:xfrm>
            <a:off x="457200" y="103936"/>
            <a:ext cx="6563072" cy="475562"/>
          </a:xfrm>
          <a:prstGeom prst="rect">
            <a:avLst/>
          </a:prstGeom>
        </p:spPr>
        <p:txBody>
          <a:bodyPr vert="horz" lIns="91440" tIns="45720" rIns="91440" bIns="45720" rtlCol="0" anchor="ctr">
            <a:noAutofit/>
          </a:bodyPr>
          <a:lstStyle/>
          <a:p>
            <a:r>
              <a:rPr lang="en-US" dirty="0"/>
              <a:t>Click to edit Master title style</a:t>
            </a:r>
            <a:endParaRPr lang="en-GB" dirty="0"/>
          </a:p>
        </p:txBody>
      </p:sp>
    </p:spTree>
    <p:extLst>
      <p:ext uri="{BB962C8B-B14F-4D97-AF65-F5344CB8AC3E}">
        <p14:creationId xmlns:p14="http://schemas.microsoft.com/office/powerpoint/2010/main" val="26617172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789553"/>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789553"/>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0E7A2AA-100F-4D4D-8C65-3354E468C038}" type="datetimeFigureOut">
              <a:rPr lang="en-GB" smtClean="0"/>
              <a:t>01/04/2026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0E4A669-7135-4B0C-A55B-90DF719C6784}" type="slidenum">
              <a:rPr lang="en-GB" smtClean="0"/>
              <a:t>‹#›</a:t>
            </a:fld>
            <a:endParaRPr lang="en-GB"/>
          </a:p>
        </p:txBody>
      </p:sp>
    </p:spTree>
    <p:extLst>
      <p:ext uri="{BB962C8B-B14F-4D97-AF65-F5344CB8AC3E}">
        <p14:creationId xmlns:p14="http://schemas.microsoft.com/office/powerpoint/2010/main" val="192387699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E7A2AA-100F-4D4D-8C65-3354E468C038}" type="datetimeFigureOut">
              <a:rPr lang="en-GB" smtClean="0"/>
              <a:t>01/04/2026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0E4A669-7135-4B0C-A55B-90DF719C6784}" type="slidenum">
              <a:rPr lang="en-GB" smtClean="0"/>
              <a:t>‹#›</a:t>
            </a:fld>
            <a:endParaRPr lang="en-GB"/>
          </a:p>
        </p:txBody>
      </p:sp>
    </p:spTree>
    <p:extLst>
      <p:ext uri="{BB962C8B-B14F-4D97-AF65-F5344CB8AC3E}">
        <p14:creationId xmlns:p14="http://schemas.microsoft.com/office/powerpoint/2010/main" val="154025920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774203"/>
            <a:ext cx="3008313" cy="871538"/>
          </a:xfrm>
          <a:prstGeom prst="rect">
            <a:avLst/>
          </a:prstGeom>
        </p:spPr>
        <p:txBody>
          <a:bodyPr anchor="b"/>
          <a:lstStyle>
            <a:lvl1pPr algn="l">
              <a:defRPr sz="2000" b="1">
                <a:solidFill>
                  <a:schemeClr val="tx1"/>
                </a:solidFill>
              </a:defRPr>
            </a:lvl1pPr>
          </a:lstStyle>
          <a:p>
            <a:r>
              <a:rPr lang="en-US" dirty="0"/>
              <a:t>Click to edit Master title style</a:t>
            </a:r>
            <a:endParaRPr lang="en-GB" dirty="0"/>
          </a:p>
        </p:txBody>
      </p:sp>
      <p:sp>
        <p:nvSpPr>
          <p:cNvPr id="3" name="Content Placeholder 2"/>
          <p:cNvSpPr>
            <a:spLocks noGrp="1"/>
          </p:cNvSpPr>
          <p:nvPr>
            <p:ph idx="1"/>
          </p:nvPr>
        </p:nvSpPr>
        <p:spPr>
          <a:xfrm>
            <a:off x="3575050" y="789553"/>
            <a:ext cx="5111750" cy="340237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1" y="1645741"/>
            <a:ext cx="3008313" cy="254618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0E7A2AA-100F-4D4D-8C65-3354E468C038}" type="datetimeFigureOut">
              <a:rPr lang="en-GB" smtClean="0"/>
              <a:t>01/04/2026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0E4A669-7135-4B0C-A55B-90DF719C6784}" type="slidenum">
              <a:rPr lang="en-GB" smtClean="0"/>
              <a:t>‹#›</a:t>
            </a:fld>
            <a:endParaRPr lang="en-GB"/>
          </a:p>
        </p:txBody>
      </p:sp>
    </p:spTree>
    <p:extLst>
      <p:ext uri="{BB962C8B-B14F-4D97-AF65-F5344CB8AC3E}">
        <p14:creationId xmlns:p14="http://schemas.microsoft.com/office/powerpoint/2010/main" val="270102555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489852"/>
            <a:ext cx="5486400" cy="270030"/>
          </a:xfrm>
          <a:prstGeom prst="rect">
            <a:avLst/>
          </a:prstGeom>
        </p:spPr>
        <p:txBody>
          <a:bodyPr anchor="b"/>
          <a:lstStyle>
            <a:lvl1pPr algn="l">
              <a:defRPr sz="2000" b="1">
                <a:solidFill>
                  <a:schemeClr val="tx1"/>
                </a:solidFill>
              </a:defRPr>
            </a:lvl1pPr>
          </a:lstStyle>
          <a:p>
            <a:r>
              <a:rPr lang="en-US" dirty="0"/>
              <a:t>Click to edit Master title style</a:t>
            </a:r>
            <a:endParaRPr lang="en-GB" dirty="0"/>
          </a:p>
        </p:txBody>
      </p:sp>
      <p:sp>
        <p:nvSpPr>
          <p:cNvPr id="3" name="Picture Placeholder 2"/>
          <p:cNvSpPr>
            <a:spLocks noGrp="1"/>
          </p:cNvSpPr>
          <p:nvPr>
            <p:ph type="pic" idx="1"/>
          </p:nvPr>
        </p:nvSpPr>
        <p:spPr>
          <a:xfrm>
            <a:off x="1792288" y="789552"/>
            <a:ext cx="5486400" cy="270030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3759882"/>
            <a:ext cx="5486400" cy="43204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F0E7A2AA-100F-4D4D-8C65-3354E468C038}" type="datetimeFigureOut">
              <a:rPr lang="en-GB" smtClean="0"/>
              <a:t>01/04/2026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0E4A669-7135-4B0C-A55B-90DF719C6784}" type="slidenum">
              <a:rPr lang="en-GB" smtClean="0"/>
              <a:t>‹#›</a:t>
            </a:fld>
            <a:endParaRPr lang="en-GB"/>
          </a:p>
        </p:txBody>
      </p:sp>
    </p:spTree>
    <p:extLst>
      <p:ext uri="{BB962C8B-B14F-4D97-AF65-F5344CB8AC3E}">
        <p14:creationId xmlns:p14="http://schemas.microsoft.com/office/powerpoint/2010/main" val="312340361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0E7A2AA-100F-4D4D-8C65-3354E468C038}" type="datetimeFigureOut">
              <a:rPr lang="en-GB" smtClean="0"/>
              <a:t>01/04/2026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E4A669-7135-4B0C-A55B-90DF719C6784}" type="slidenum">
              <a:rPr lang="en-GB" smtClean="0"/>
              <a:t>‹#›</a:t>
            </a:fld>
            <a:endParaRPr lang="en-GB"/>
          </a:p>
        </p:txBody>
      </p:sp>
      <p:sp>
        <p:nvSpPr>
          <p:cNvPr id="7" name="Title Placeholder 1">
            <a:extLst>
              <a:ext uri="{FF2B5EF4-FFF2-40B4-BE49-F238E27FC236}">
                <a16:creationId xmlns:a16="http://schemas.microsoft.com/office/drawing/2014/main" id="{A042D64D-419E-0C48-9124-6809288CE239}"/>
              </a:ext>
            </a:extLst>
          </p:cNvPr>
          <p:cNvSpPr>
            <a:spLocks noGrp="1"/>
          </p:cNvSpPr>
          <p:nvPr>
            <p:ph type="title"/>
          </p:nvPr>
        </p:nvSpPr>
        <p:spPr>
          <a:xfrm>
            <a:off x="457200" y="103936"/>
            <a:ext cx="6563072" cy="475562"/>
          </a:xfrm>
          <a:prstGeom prst="rect">
            <a:avLst/>
          </a:prstGeom>
        </p:spPr>
        <p:txBody>
          <a:bodyPr vert="horz" lIns="91440" tIns="45720" rIns="91440" bIns="45720" rtlCol="0" anchor="ctr">
            <a:noAutofit/>
          </a:bodyPr>
          <a:lstStyle/>
          <a:p>
            <a:r>
              <a:rPr lang="en-US" dirty="0"/>
              <a:t>Click to edit Master title style</a:t>
            </a:r>
            <a:endParaRPr lang="en-GB" dirty="0"/>
          </a:p>
        </p:txBody>
      </p:sp>
    </p:spTree>
    <p:extLst>
      <p:ext uri="{BB962C8B-B14F-4D97-AF65-F5344CB8AC3E}">
        <p14:creationId xmlns:p14="http://schemas.microsoft.com/office/powerpoint/2010/main" val="79116971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789553"/>
            <a:ext cx="2057400" cy="3805070"/>
          </a:xfrm>
          <a:prstGeom prst="rect">
            <a:avLst/>
          </a:prstGeom>
        </p:spPr>
        <p:txBody>
          <a:bodyPr vert="eaVert"/>
          <a:lstStyle>
            <a:lvl1pPr>
              <a:defRPr>
                <a:solidFill>
                  <a:schemeClr val="tx1"/>
                </a:solidFill>
              </a:defRPr>
            </a:lvl1pPr>
          </a:lstStyle>
          <a:p>
            <a:r>
              <a:rPr lang="en-US" dirty="0"/>
              <a:t>Click to edit Master title style</a:t>
            </a:r>
            <a:endParaRPr lang="en-GB" dirty="0"/>
          </a:p>
        </p:txBody>
      </p:sp>
      <p:sp>
        <p:nvSpPr>
          <p:cNvPr id="3" name="Vertical Text Placeholder 2"/>
          <p:cNvSpPr>
            <a:spLocks noGrp="1"/>
          </p:cNvSpPr>
          <p:nvPr>
            <p:ph type="body" orient="vert" idx="1"/>
          </p:nvPr>
        </p:nvSpPr>
        <p:spPr>
          <a:xfrm>
            <a:off x="457200" y="789553"/>
            <a:ext cx="6019800" cy="380507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0E7A2AA-100F-4D4D-8C65-3354E468C038}" type="datetimeFigureOut">
              <a:rPr lang="en-GB" smtClean="0"/>
              <a:t>01/04/2026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E4A669-7135-4B0C-A55B-90DF719C6784}" type="slidenum">
              <a:rPr lang="en-GB" smtClean="0"/>
              <a:t>‹#›</a:t>
            </a:fld>
            <a:endParaRPr lang="en-GB"/>
          </a:p>
        </p:txBody>
      </p:sp>
    </p:spTree>
    <p:extLst>
      <p:ext uri="{BB962C8B-B14F-4D97-AF65-F5344CB8AC3E}">
        <p14:creationId xmlns:p14="http://schemas.microsoft.com/office/powerpoint/2010/main" val="247583413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43558"/>
            <a:ext cx="7772400" cy="1102519"/>
          </a:xfrm>
          <a:prstGeom prst="rect">
            <a:avLst/>
          </a:prstGeom>
        </p:spPr>
        <p:txBody>
          <a:bodyPr/>
          <a:lstStyle>
            <a:lvl1pPr algn="ctr">
              <a:defRPr>
                <a:solidFill>
                  <a:schemeClr val="tx1"/>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1371600" y="2121396"/>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
        <p:nvSpPr>
          <p:cNvPr id="4" name="Date Placeholder 3"/>
          <p:cNvSpPr>
            <a:spLocks noGrp="1"/>
          </p:cNvSpPr>
          <p:nvPr>
            <p:ph type="dt" sz="half" idx="10"/>
          </p:nvPr>
        </p:nvSpPr>
        <p:spPr/>
        <p:txBody>
          <a:bodyPr/>
          <a:lstStyle/>
          <a:p>
            <a:fld id="{F0E7A2AA-100F-4D4D-8C65-3354E468C038}" type="datetimeFigureOut">
              <a:rPr lang="en-GB" smtClean="0"/>
              <a:t>01/04/2026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E4A669-7135-4B0C-A55B-90DF719C6784}" type="slidenum">
              <a:rPr lang="en-GB" smtClean="0"/>
              <a:t>‹#›</a:t>
            </a:fld>
            <a:endParaRPr lang="en-GB"/>
          </a:p>
        </p:txBody>
      </p:sp>
    </p:spTree>
    <p:extLst>
      <p:ext uri="{BB962C8B-B14F-4D97-AF65-F5344CB8AC3E}">
        <p14:creationId xmlns:p14="http://schemas.microsoft.com/office/powerpoint/2010/main" val="982885278"/>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0E7A2AA-100F-4D4D-8C65-3354E468C038}" type="datetimeFigureOut">
              <a:rPr lang="en-GB" smtClean="0"/>
              <a:t>01/04/2026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E4A669-7135-4B0C-A55B-90DF719C6784}" type="slidenum">
              <a:rPr lang="en-GB" smtClean="0"/>
              <a:t>‹#›</a:t>
            </a:fld>
            <a:endParaRPr lang="en-GB"/>
          </a:p>
        </p:txBody>
      </p:sp>
      <p:sp>
        <p:nvSpPr>
          <p:cNvPr id="7" name="Title Placeholder 1">
            <a:extLst>
              <a:ext uri="{FF2B5EF4-FFF2-40B4-BE49-F238E27FC236}">
                <a16:creationId xmlns:a16="http://schemas.microsoft.com/office/drawing/2014/main" id="{78023C61-E199-BD49-BBD8-C635D26BB61F}"/>
              </a:ext>
            </a:extLst>
          </p:cNvPr>
          <p:cNvSpPr>
            <a:spLocks noGrp="1"/>
          </p:cNvSpPr>
          <p:nvPr>
            <p:ph type="title"/>
          </p:nvPr>
        </p:nvSpPr>
        <p:spPr>
          <a:xfrm>
            <a:off x="457200" y="103936"/>
            <a:ext cx="6563072" cy="475562"/>
          </a:xfrm>
          <a:prstGeom prst="rect">
            <a:avLst/>
          </a:prstGeom>
        </p:spPr>
        <p:txBody>
          <a:bodyPr vert="horz" lIns="91440" tIns="45720" rIns="91440" bIns="45720" rtlCol="0" anchor="ctr">
            <a:noAutofit/>
          </a:bodyPr>
          <a:lstStyle/>
          <a:p>
            <a:r>
              <a:rPr lang="en-US" dirty="0"/>
              <a:t>Click to edit Master title style</a:t>
            </a:r>
            <a:endParaRPr lang="en-GB" dirty="0"/>
          </a:p>
        </p:txBody>
      </p:sp>
    </p:spTree>
    <p:extLst>
      <p:ext uri="{BB962C8B-B14F-4D97-AF65-F5344CB8AC3E}">
        <p14:creationId xmlns:p14="http://schemas.microsoft.com/office/powerpoint/2010/main" val="111074138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2517744"/>
            <a:ext cx="7772400" cy="1620180"/>
          </a:xfrm>
          <a:prstGeom prst="rect">
            <a:avLst/>
          </a:prstGeom>
        </p:spPr>
        <p:txBody>
          <a:bodyPr anchor="t"/>
          <a:lstStyle>
            <a:lvl1pPr algn="l">
              <a:defRPr sz="4000" b="1" cap="all">
                <a:solidFill>
                  <a:schemeClr val="tx1"/>
                </a:solidFill>
              </a:defRPr>
            </a:lvl1pPr>
          </a:lstStyle>
          <a:p>
            <a:r>
              <a:rPr lang="en-US" dirty="0"/>
              <a:t>Click to edit Master title style</a:t>
            </a:r>
            <a:endParaRPr lang="en-GB" dirty="0"/>
          </a:p>
        </p:txBody>
      </p:sp>
      <p:sp>
        <p:nvSpPr>
          <p:cNvPr id="3" name="Text Placeholder 2"/>
          <p:cNvSpPr>
            <a:spLocks noGrp="1"/>
          </p:cNvSpPr>
          <p:nvPr>
            <p:ph type="body" idx="1"/>
          </p:nvPr>
        </p:nvSpPr>
        <p:spPr>
          <a:xfrm>
            <a:off x="722313" y="843558"/>
            <a:ext cx="7772400" cy="166047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F0E7A2AA-100F-4D4D-8C65-3354E468C038}" type="datetimeFigureOut">
              <a:rPr lang="en-GB" smtClean="0"/>
              <a:t>01/04/2026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E4A669-7135-4B0C-A55B-90DF719C6784}" type="slidenum">
              <a:rPr lang="en-GB" smtClean="0"/>
              <a:t>‹#›</a:t>
            </a:fld>
            <a:endParaRPr lang="en-GB"/>
          </a:p>
        </p:txBody>
      </p:sp>
    </p:spTree>
    <p:extLst>
      <p:ext uri="{BB962C8B-B14F-4D97-AF65-F5344CB8AC3E}">
        <p14:creationId xmlns:p14="http://schemas.microsoft.com/office/powerpoint/2010/main" val="1912969339"/>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789553"/>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789553"/>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0E7A2AA-100F-4D4D-8C65-3354E468C038}" type="datetimeFigureOut">
              <a:rPr lang="en-GB" smtClean="0"/>
              <a:t>01/04/2026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0E4A669-7135-4B0C-A55B-90DF719C6784}" type="slidenum">
              <a:rPr lang="en-GB" smtClean="0"/>
              <a:t>‹#›</a:t>
            </a:fld>
            <a:endParaRPr lang="en-GB"/>
          </a:p>
        </p:txBody>
      </p:sp>
      <p:sp>
        <p:nvSpPr>
          <p:cNvPr id="8" name="Title Placeholder 1">
            <a:extLst>
              <a:ext uri="{FF2B5EF4-FFF2-40B4-BE49-F238E27FC236}">
                <a16:creationId xmlns:a16="http://schemas.microsoft.com/office/drawing/2014/main" id="{6147624A-4F40-0E45-A58E-C3DB1791A37D}"/>
              </a:ext>
            </a:extLst>
          </p:cNvPr>
          <p:cNvSpPr>
            <a:spLocks noGrp="1"/>
          </p:cNvSpPr>
          <p:nvPr>
            <p:ph type="title"/>
          </p:nvPr>
        </p:nvSpPr>
        <p:spPr>
          <a:xfrm>
            <a:off x="457200" y="103936"/>
            <a:ext cx="6563072" cy="475562"/>
          </a:xfrm>
          <a:prstGeom prst="rect">
            <a:avLst/>
          </a:prstGeom>
        </p:spPr>
        <p:txBody>
          <a:bodyPr vert="horz" lIns="91440" tIns="45720" rIns="91440" bIns="45720" rtlCol="0" anchor="ctr">
            <a:noAutofit/>
          </a:bodyPr>
          <a:lstStyle/>
          <a:p>
            <a:r>
              <a:rPr lang="en-US" dirty="0"/>
              <a:t>Click to edit Master title style</a:t>
            </a:r>
            <a:endParaRPr lang="en-GB" dirty="0"/>
          </a:p>
        </p:txBody>
      </p:sp>
    </p:spTree>
    <p:extLst>
      <p:ext uri="{BB962C8B-B14F-4D97-AF65-F5344CB8AC3E}">
        <p14:creationId xmlns:p14="http://schemas.microsoft.com/office/powerpoint/2010/main" val="89647236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0E7A2AA-100F-4D4D-8C65-3354E468C038}" type="datetimeFigureOut">
              <a:rPr lang="en-GB" smtClean="0"/>
              <a:t>01/04/2026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0E4A669-7135-4B0C-A55B-90DF719C6784}" type="slidenum">
              <a:rPr lang="en-GB" smtClean="0"/>
              <a:t>‹#›</a:t>
            </a:fld>
            <a:endParaRPr lang="en-GB"/>
          </a:p>
        </p:txBody>
      </p:sp>
      <p:sp>
        <p:nvSpPr>
          <p:cNvPr id="10" name="Title Placeholder 1">
            <a:extLst>
              <a:ext uri="{FF2B5EF4-FFF2-40B4-BE49-F238E27FC236}">
                <a16:creationId xmlns:a16="http://schemas.microsoft.com/office/drawing/2014/main" id="{1C15CD3C-4800-6441-98F6-BFF196F4359B}"/>
              </a:ext>
            </a:extLst>
          </p:cNvPr>
          <p:cNvSpPr>
            <a:spLocks noGrp="1"/>
          </p:cNvSpPr>
          <p:nvPr>
            <p:ph type="title"/>
          </p:nvPr>
        </p:nvSpPr>
        <p:spPr>
          <a:xfrm>
            <a:off x="457200" y="103936"/>
            <a:ext cx="6563072" cy="475562"/>
          </a:xfrm>
          <a:prstGeom prst="rect">
            <a:avLst/>
          </a:prstGeom>
        </p:spPr>
        <p:txBody>
          <a:bodyPr vert="horz" lIns="91440" tIns="45720" rIns="91440" bIns="45720" rtlCol="0" anchor="ctr">
            <a:noAutofit/>
          </a:bodyPr>
          <a:lstStyle/>
          <a:p>
            <a:r>
              <a:rPr lang="en-US" dirty="0"/>
              <a:t>Click to edit Master title style</a:t>
            </a:r>
            <a:endParaRPr lang="en-GB" dirty="0"/>
          </a:p>
        </p:txBody>
      </p:sp>
    </p:spTree>
    <p:extLst>
      <p:ext uri="{BB962C8B-B14F-4D97-AF65-F5344CB8AC3E}">
        <p14:creationId xmlns:p14="http://schemas.microsoft.com/office/powerpoint/2010/main" val="4851720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0E7A2AA-100F-4D4D-8C65-3354E468C038}" type="datetimeFigureOut">
              <a:rPr lang="en-GB" smtClean="0"/>
              <a:t>01/04/2026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0E4A669-7135-4B0C-A55B-90DF719C6784}" type="slidenum">
              <a:rPr lang="en-GB" smtClean="0"/>
              <a:t>‹#›</a:t>
            </a:fld>
            <a:endParaRPr lang="en-GB"/>
          </a:p>
        </p:txBody>
      </p:sp>
    </p:spTree>
    <p:extLst>
      <p:ext uri="{BB962C8B-B14F-4D97-AF65-F5344CB8AC3E}">
        <p14:creationId xmlns:p14="http://schemas.microsoft.com/office/powerpoint/2010/main" val="3309111668"/>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F0E7A2AA-100F-4D4D-8C65-3354E468C038}" type="datetimeFigureOut">
              <a:rPr lang="en-GB" smtClean="0"/>
              <a:t>01/04/2026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0E4A669-7135-4B0C-A55B-90DF719C6784}" type="slidenum">
              <a:rPr lang="en-GB" smtClean="0"/>
              <a:t>‹#›</a:t>
            </a:fld>
            <a:endParaRPr lang="en-GB"/>
          </a:p>
        </p:txBody>
      </p:sp>
      <p:sp>
        <p:nvSpPr>
          <p:cNvPr id="6" name="Title Placeholder 1">
            <a:extLst>
              <a:ext uri="{FF2B5EF4-FFF2-40B4-BE49-F238E27FC236}">
                <a16:creationId xmlns:a16="http://schemas.microsoft.com/office/drawing/2014/main" id="{9280854A-92FB-2947-B49F-0BFAAF4740C0}"/>
              </a:ext>
            </a:extLst>
          </p:cNvPr>
          <p:cNvSpPr>
            <a:spLocks noGrp="1"/>
          </p:cNvSpPr>
          <p:nvPr>
            <p:ph type="title"/>
          </p:nvPr>
        </p:nvSpPr>
        <p:spPr>
          <a:xfrm>
            <a:off x="457200" y="103936"/>
            <a:ext cx="6563072" cy="475562"/>
          </a:xfrm>
          <a:prstGeom prst="rect">
            <a:avLst/>
          </a:prstGeom>
        </p:spPr>
        <p:txBody>
          <a:bodyPr vert="horz" lIns="91440" tIns="45720" rIns="91440" bIns="45720" rtlCol="0" anchor="ctr">
            <a:noAutofit/>
          </a:bodyPr>
          <a:lstStyle/>
          <a:p>
            <a:r>
              <a:rPr lang="en-US" dirty="0"/>
              <a:t>Click to edit Master title style</a:t>
            </a:r>
            <a:endParaRPr lang="en-GB" dirty="0"/>
          </a:p>
        </p:txBody>
      </p:sp>
    </p:spTree>
    <p:extLst>
      <p:ext uri="{BB962C8B-B14F-4D97-AF65-F5344CB8AC3E}">
        <p14:creationId xmlns:p14="http://schemas.microsoft.com/office/powerpoint/2010/main" val="51786597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E7A2AA-100F-4D4D-8C65-3354E468C038}" type="datetimeFigureOut">
              <a:rPr lang="en-GB" smtClean="0"/>
              <a:t>01/04/2026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0E4A669-7135-4B0C-A55B-90DF719C6784}" type="slidenum">
              <a:rPr lang="en-GB" smtClean="0"/>
              <a:t>‹#›</a:t>
            </a:fld>
            <a:endParaRPr lang="en-GB"/>
          </a:p>
        </p:txBody>
      </p:sp>
    </p:spTree>
    <p:extLst>
      <p:ext uri="{BB962C8B-B14F-4D97-AF65-F5344CB8AC3E}">
        <p14:creationId xmlns:p14="http://schemas.microsoft.com/office/powerpoint/2010/main" val="3447901979"/>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774203"/>
            <a:ext cx="3008313" cy="871538"/>
          </a:xfrm>
          <a:prstGeom prst="rect">
            <a:avLst/>
          </a:prstGeom>
        </p:spPr>
        <p:txBody>
          <a:bodyPr anchor="b"/>
          <a:lstStyle>
            <a:lvl1pPr algn="l">
              <a:defRPr sz="2000" b="1">
                <a:solidFill>
                  <a:schemeClr val="tx1"/>
                </a:solidFill>
              </a:defRPr>
            </a:lvl1pPr>
          </a:lstStyle>
          <a:p>
            <a:r>
              <a:rPr lang="en-US" dirty="0"/>
              <a:t>Click to edit Master title style</a:t>
            </a:r>
            <a:endParaRPr lang="en-GB" dirty="0"/>
          </a:p>
        </p:txBody>
      </p:sp>
      <p:sp>
        <p:nvSpPr>
          <p:cNvPr id="3" name="Content Placeholder 2"/>
          <p:cNvSpPr>
            <a:spLocks noGrp="1"/>
          </p:cNvSpPr>
          <p:nvPr>
            <p:ph idx="1"/>
          </p:nvPr>
        </p:nvSpPr>
        <p:spPr>
          <a:xfrm>
            <a:off x="3575050" y="789553"/>
            <a:ext cx="5111750" cy="340237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1" y="1645741"/>
            <a:ext cx="3008313" cy="254618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0E7A2AA-100F-4D4D-8C65-3354E468C038}" type="datetimeFigureOut">
              <a:rPr lang="en-GB" smtClean="0"/>
              <a:t>01/04/2026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0E4A669-7135-4B0C-A55B-90DF719C6784}" type="slidenum">
              <a:rPr lang="en-GB" smtClean="0"/>
              <a:t>‹#›</a:t>
            </a:fld>
            <a:endParaRPr lang="en-GB"/>
          </a:p>
        </p:txBody>
      </p:sp>
    </p:spTree>
    <p:extLst>
      <p:ext uri="{BB962C8B-B14F-4D97-AF65-F5344CB8AC3E}">
        <p14:creationId xmlns:p14="http://schemas.microsoft.com/office/powerpoint/2010/main" val="1124242051"/>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489852"/>
            <a:ext cx="5486400" cy="270030"/>
          </a:xfrm>
          <a:prstGeom prst="rect">
            <a:avLst/>
          </a:prstGeom>
        </p:spPr>
        <p:txBody>
          <a:bodyPr anchor="b"/>
          <a:lstStyle>
            <a:lvl1pPr algn="l">
              <a:defRPr sz="2000" b="1">
                <a:solidFill>
                  <a:schemeClr val="tx1"/>
                </a:solidFill>
              </a:defRPr>
            </a:lvl1pPr>
          </a:lstStyle>
          <a:p>
            <a:r>
              <a:rPr lang="en-US" dirty="0"/>
              <a:t>Click to edit Master title style</a:t>
            </a:r>
            <a:endParaRPr lang="en-GB" dirty="0"/>
          </a:p>
        </p:txBody>
      </p:sp>
      <p:sp>
        <p:nvSpPr>
          <p:cNvPr id="3" name="Picture Placeholder 2"/>
          <p:cNvSpPr>
            <a:spLocks noGrp="1"/>
          </p:cNvSpPr>
          <p:nvPr>
            <p:ph type="pic" idx="1"/>
          </p:nvPr>
        </p:nvSpPr>
        <p:spPr>
          <a:xfrm>
            <a:off x="1792288" y="789552"/>
            <a:ext cx="5486400" cy="270030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3759882"/>
            <a:ext cx="5486400" cy="43204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F0E7A2AA-100F-4D4D-8C65-3354E468C038}" type="datetimeFigureOut">
              <a:rPr lang="en-GB" smtClean="0"/>
              <a:t>01/04/2026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0E4A669-7135-4B0C-A55B-90DF719C6784}" type="slidenum">
              <a:rPr lang="en-GB" smtClean="0"/>
              <a:t>‹#›</a:t>
            </a:fld>
            <a:endParaRPr lang="en-GB"/>
          </a:p>
        </p:txBody>
      </p:sp>
    </p:spTree>
    <p:extLst>
      <p:ext uri="{BB962C8B-B14F-4D97-AF65-F5344CB8AC3E}">
        <p14:creationId xmlns:p14="http://schemas.microsoft.com/office/powerpoint/2010/main" val="4094908912"/>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0E7A2AA-100F-4D4D-8C65-3354E468C038}" type="datetimeFigureOut">
              <a:rPr lang="en-GB" smtClean="0"/>
              <a:t>01/04/2026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E4A669-7135-4B0C-A55B-90DF719C6784}" type="slidenum">
              <a:rPr lang="en-GB" smtClean="0"/>
              <a:t>‹#›</a:t>
            </a:fld>
            <a:endParaRPr lang="en-GB"/>
          </a:p>
        </p:txBody>
      </p:sp>
      <p:sp>
        <p:nvSpPr>
          <p:cNvPr id="7" name="Title Placeholder 1">
            <a:extLst>
              <a:ext uri="{FF2B5EF4-FFF2-40B4-BE49-F238E27FC236}">
                <a16:creationId xmlns:a16="http://schemas.microsoft.com/office/drawing/2014/main" id="{011B2A5F-3D07-3E43-9C36-5FF691ED61D4}"/>
              </a:ext>
            </a:extLst>
          </p:cNvPr>
          <p:cNvSpPr>
            <a:spLocks noGrp="1"/>
          </p:cNvSpPr>
          <p:nvPr>
            <p:ph type="title"/>
          </p:nvPr>
        </p:nvSpPr>
        <p:spPr>
          <a:xfrm>
            <a:off x="457200" y="103936"/>
            <a:ext cx="6563072" cy="475562"/>
          </a:xfrm>
          <a:prstGeom prst="rect">
            <a:avLst/>
          </a:prstGeom>
        </p:spPr>
        <p:txBody>
          <a:bodyPr vert="horz" lIns="91440" tIns="45720" rIns="91440" bIns="45720" rtlCol="0" anchor="ctr">
            <a:noAutofit/>
          </a:bodyPr>
          <a:lstStyle/>
          <a:p>
            <a:r>
              <a:rPr lang="en-US" dirty="0"/>
              <a:t>Click to edit Master title style</a:t>
            </a:r>
            <a:endParaRPr lang="en-GB" dirty="0"/>
          </a:p>
        </p:txBody>
      </p:sp>
    </p:spTree>
    <p:extLst>
      <p:ext uri="{BB962C8B-B14F-4D97-AF65-F5344CB8AC3E}">
        <p14:creationId xmlns:p14="http://schemas.microsoft.com/office/powerpoint/2010/main" val="1917557947"/>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789553"/>
            <a:ext cx="2057400" cy="3805070"/>
          </a:xfrm>
          <a:prstGeom prst="rect">
            <a:avLst/>
          </a:prstGeom>
        </p:spPr>
        <p:txBody>
          <a:bodyPr vert="eaVert"/>
          <a:lstStyle>
            <a:lvl1pPr>
              <a:defRPr>
                <a:solidFill>
                  <a:schemeClr val="tx1"/>
                </a:solidFill>
              </a:defRPr>
            </a:lvl1pPr>
          </a:lstStyle>
          <a:p>
            <a:r>
              <a:rPr lang="en-US" dirty="0"/>
              <a:t>Click to edit Master title style</a:t>
            </a:r>
            <a:endParaRPr lang="en-GB" dirty="0"/>
          </a:p>
        </p:txBody>
      </p:sp>
      <p:sp>
        <p:nvSpPr>
          <p:cNvPr id="3" name="Vertical Text Placeholder 2"/>
          <p:cNvSpPr>
            <a:spLocks noGrp="1"/>
          </p:cNvSpPr>
          <p:nvPr>
            <p:ph type="body" orient="vert" idx="1"/>
          </p:nvPr>
        </p:nvSpPr>
        <p:spPr>
          <a:xfrm>
            <a:off x="457200" y="789553"/>
            <a:ext cx="6019800" cy="380507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0E7A2AA-100F-4D4D-8C65-3354E468C038}" type="datetimeFigureOut">
              <a:rPr lang="en-GB" smtClean="0"/>
              <a:t>01/04/2026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E4A669-7135-4B0C-A55B-90DF719C6784}" type="slidenum">
              <a:rPr lang="en-GB" smtClean="0"/>
              <a:t>‹#›</a:t>
            </a:fld>
            <a:endParaRPr lang="en-GB"/>
          </a:p>
        </p:txBody>
      </p:sp>
    </p:spTree>
    <p:extLst>
      <p:ext uri="{BB962C8B-B14F-4D97-AF65-F5344CB8AC3E}">
        <p14:creationId xmlns:p14="http://schemas.microsoft.com/office/powerpoint/2010/main" val="1522696012"/>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43558"/>
            <a:ext cx="7772400" cy="1102519"/>
          </a:xfrm>
          <a:prstGeom prst="rect">
            <a:avLst/>
          </a:prstGeom>
        </p:spPr>
        <p:txBody>
          <a:bodyPr/>
          <a:lstStyle>
            <a:lvl1pPr algn="ctr">
              <a:defRPr>
                <a:solidFill>
                  <a:schemeClr val="tx1"/>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1371600" y="2121396"/>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
        <p:nvSpPr>
          <p:cNvPr id="4" name="Date Placeholder 3"/>
          <p:cNvSpPr>
            <a:spLocks noGrp="1"/>
          </p:cNvSpPr>
          <p:nvPr>
            <p:ph type="dt" sz="half" idx="10"/>
          </p:nvPr>
        </p:nvSpPr>
        <p:spPr/>
        <p:txBody>
          <a:bodyPr/>
          <a:lstStyle/>
          <a:p>
            <a:fld id="{F0E7A2AA-100F-4D4D-8C65-3354E468C038}" type="datetimeFigureOut">
              <a:rPr lang="en-GB" smtClean="0"/>
              <a:t>01/04/2026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E4A669-7135-4B0C-A55B-90DF719C6784}" type="slidenum">
              <a:rPr lang="en-GB" smtClean="0"/>
              <a:t>‹#›</a:t>
            </a:fld>
            <a:endParaRPr lang="en-GB"/>
          </a:p>
        </p:txBody>
      </p:sp>
    </p:spTree>
    <p:extLst>
      <p:ext uri="{BB962C8B-B14F-4D97-AF65-F5344CB8AC3E}">
        <p14:creationId xmlns:p14="http://schemas.microsoft.com/office/powerpoint/2010/main" val="1018190522"/>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0E7A2AA-100F-4D4D-8C65-3354E468C038}" type="datetimeFigureOut">
              <a:rPr lang="en-GB" smtClean="0"/>
              <a:t>01/04/2026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E4A669-7135-4B0C-A55B-90DF719C6784}" type="slidenum">
              <a:rPr lang="en-GB" smtClean="0"/>
              <a:t>‹#›</a:t>
            </a:fld>
            <a:endParaRPr lang="en-GB"/>
          </a:p>
        </p:txBody>
      </p:sp>
      <p:sp>
        <p:nvSpPr>
          <p:cNvPr id="7" name="Title Placeholder 1">
            <a:extLst>
              <a:ext uri="{FF2B5EF4-FFF2-40B4-BE49-F238E27FC236}">
                <a16:creationId xmlns:a16="http://schemas.microsoft.com/office/drawing/2014/main" id="{B486F073-819D-634C-B41B-77B23671A3A2}"/>
              </a:ext>
            </a:extLst>
          </p:cNvPr>
          <p:cNvSpPr>
            <a:spLocks noGrp="1"/>
          </p:cNvSpPr>
          <p:nvPr>
            <p:ph type="title"/>
          </p:nvPr>
        </p:nvSpPr>
        <p:spPr>
          <a:xfrm>
            <a:off x="457200" y="103936"/>
            <a:ext cx="6563072" cy="475562"/>
          </a:xfrm>
          <a:prstGeom prst="rect">
            <a:avLst/>
          </a:prstGeom>
        </p:spPr>
        <p:txBody>
          <a:bodyPr vert="horz" lIns="91440" tIns="45720" rIns="91440" bIns="45720" rtlCol="0" anchor="ctr">
            <a:noAutofit/>
          </a:bodyPr>
          <a:lstStyle/>
          <a:p>
            <a:r>
              <a:rPr lang="en-US" dirty="0"/>
              <a:t>Click to edit Master title style</a:t>
            </a:r>
            <a:endParaRPr lang="en-GB" dirty="0"/>
          </a:p>
        </p:txBody>
      </p:sp>
    </p:spTree>
    <p:extLst>
      <p:ext uri="{BB962C8B-B14F-4D97-AF65-F5344CB8AC3E}">
        <p14:creationId xmlns:p14="http://schemas.microsoft.com/office/powerpoint/2010/main" val="1850456459"/>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2517744"/>
            <a:ext cx="7772400" cy="1620180"/>
          </a:xfrm>
          <a:prstGeom prst="rect">
            <a:avLst/>
          </a:prstGeom>
        </p:spPr>
        <p:txBody>
          <a:bodyPr anchor="t"/>
          <a:lstStyle>
            <a:lvl1pPr algn="l">
              <a:defRPr sz="4000" b="1" cap="all">
                <a:solidFill>
                  <a:schemeClr val="tx1"/>
                </a:solidFill>
              </a:defRPr>
            </a:lvl1pPr>
          </a:lstStyle>
          <a:p>
            <a:r>
              <a:rPr lang="en-US" dirty="0"/>
              <a:t>Click to edit Master title style</a:t>
            </a:r>
            <a:endParaRPr lang="en-GB" dirty="0"/>
          </a:p>
        </p:txBody>
      </p:sp>
      <p:sp>
        <p:nvSpPr>
          <p:cNvPr id="3" name="Text Placeholder 2"/>
          <p:cNvSpPr>
            <a:spLocks noGrp="1"/>
          </p:cNvSpPr>
          <p:nvPr>
            <p:ph type="body" idx="1"/>
          </p:nvPr>
        </p:nvSpPr>
        <p:spPr>
          <a:xfrm>
            <a:off x="722313" y="843558"/>
            <a:ext cx="7772400" cy="166047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F0E7A2AA-100F-4D4D-8C65-3354E468C038}" type="datetimeFigureOut">
              <a:rPr lang="en-GB" smtClean="0"/>
              <a:t>01/04/2026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E4A669-7135-4B0C-A55B-90DF719C6784}" type="slidenum">
              <a:rPr lang="en-GB" smtClean="0"/>
              <a:t>‹#›</a:t>
            </a:fld>
            <a:endParaRPr lang="en-GB"/>
          </a:p>
        </p:txBody>
      </p:sp>
    </p:spTree>
    <p:extLst>
      <p:ext uri="{BB962C8B-B14F-4D97-AF65-F5344CB8AC3E}">
        <p14:creationId xmlns:p14="http://schemas.microsoft.com/office/powerpoint/2010/main" val="3346795867"/>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789553"/>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789553"/>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0E7A2AA-100F-4D4D-8C65-3354E468C038}" type="datetimeFigureOut">
              <a:rPr lang="en-GB" smtClean="0"/>
              <a:t>01/04/2026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0E4A669-7135-4B0C-A55B-90DF719C6784}" type="slidenum">
              <a:rPr lang="en-GB" smtClean="0"/>
              <a:t>‹#›</a:t>
            </a:fld>
            <a:endParaRPr lang="en-GB"/>
          </a:p>
        </p:txBody>
      </p:sp>
      <p:sp>
        <p:nvSpPr>
          <p:cNvPr id="8" name="Title Placeholder 1">
            <a:extLst>
              <a:ext uri="{FF2B5EF4-FFF2-40B4-BE49-F238E27FC236}">
                <a16:creationId xmlns:a16="http://schemas.microsoft.com/office/drawing/2014/main" id="{F9429BAA-0F94-924A-B9FE-568BF921F216}"/>
              </a:ext>
            </a:extLst>
          </p:cNvPr>
          <p:cNvSpPr>
            <a:spLocks noGrp="1"/>
          </p:cNvSpPr>
          <p:nvPr>
            <p:ph type="title"/>
          </p:nvPr>
        </p:nvSpPr>
        <p:spPr>
          <a:xfrm>
            <a:off x="457200" y="103936"/>
            <a:ext cx="6563072" cy="475562"/>
          </a:xfrm>
          <a:prstGeom prst="rect">
            <a:avLst/>
          </a:prstGeom>
        </p:spPr>
        <p:txBody>
          <a:bodyPr vert="horz" lIns="91440" tIns="45720" rIns="91440" bIns="45720" rtlCol="0" anchor="ctr">
            <a:noAutofit/>
          </a:bodyPr>
          <a:lstStyle/>
          <a:p>
            <a:r>
              <a:rPr lang="en-US" dirty="0"/>
              <a:t>Click to edit Master title style</a:t>
            </a:r>
            <a:endParaRPr lang="en-GB" dirty="0"/>
          </a:p>
        </p:txBody>
      </p:sp>
    </p:spTree>
    <p:extLst>
      <p:ext uri="{BB962C8B-B14F-4D97-AF65-F5344CB8AC3E}">
        <p14:creationId xmlns:p14="http://schemas.microsoft.com/office/powerpoint/2010/main" val="5890673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0E7A2AA-100F-4D4D-8C65-3354E468C038}" type="datetimeFigureOut">
              <a:rPr lang="en-GB" smtClean="0"/>
              <a:t>01/04/2026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0E4A669-7135-4B0C-A55B-90DF719C6784}" type="slidenum">
              <a:rPr lang="en-GB" smtClean="0"/>
              <a:t>‹#›</a:t>
            </a:fld>
            <a:endParaRPr lang="en-GB"/>
          </a:p>
        </p:txBody>
      </p:sp>
    </p:spTree>
    <p:extLst>
      <p:ext uri="{BB962C8B-B14F-4D97-AF65-F5344CB8AC3E}">
        <p14:creationId xmlns:p14="http://schemas.microsoft.com/office/powerpoint/2010/main" val="3511255472"/>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0E7A2AA-100F-4D4D-8C65-3354E468C038}" type="datetimeFigureOut">
              <a:rPr lang="en-GB" smtClean="0"/>
              <a:t>01/04/2026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0E4A669-7135-4B0C-A55B-90DF719C6784}" type="slidenum">
              <a:rPr lang="en-GB" smtClean="0"/>
              <a:t>‹#›</a:t>
            </a:fld>
            <a:endParaRPr lang="en-GB"/>
          </a:p>
        </p:txBody>
      </p:sp>
      <p:sp>
        <p:nvSpPr>
          <p:cNvPr id="10" name="Title Placeholder 1">
            <a:extLst>
              <a:ext uri="{FF2B5EF4-FFF2-40B4-BE49-F238E27FC236}">
                <a16:creationId xmlns:a16="http://schemas.microsoft.com/office/drawing/2014/main" id="{680DC689-330A-524B-8795-64A2F35BB513}"/>
              </a:ext>
            </a:extLst>
          </p:cNvPr>
          <p:cNvSpPr>
            <a:spLocks noGrp="1"/>
          </p:cNvSpPr>
          <p:nvPr>
            <p:ph type="title"/>
          </p:nvPr>
        </p:nvSpPr>
        <p:spPr>
          <a:xfrm>
            <a:off x="457200" y="103936"/>
            <a:ext cx="6563072" cy="475562"/>
          </a:xfrm>
          <a:prstGeom prst="rect">
            <a:avLst/>
          </a:prstGeom>
        </p:spPr>
        <p:txBody>
          <a:bodyPr vert="horz" lIns="91440" tIns="45720" rIns="91440" bIns="45720" rtlCol="0" anchor="ctr">
            <a:noAutofit/>
          </a:bodyPr>
          <a:lstStyle/>
          <a:p>
            <a:r>
              <a:rPr lang="en-US" dirty="0"/>
              <a:t>Click to edit Master title style</a:t>
            </a:r>
            <a:endParaRPr lang="en-GB" dirty="0"/>
          </a:p>
        </p:txBody>
      </p:sp>
    </p:spTree>
    <p:extLst>
      <p:ext uri="{BB962C8B-B14F-4D97-AF65-F5344CB8AC3E}">
        <p14:creationId xmlns:p14="http://schemas.microsoft.com/office/powerpoint/2010/main" val="2994411690"/>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F0E7A2AA-100F-4D4D-8C65-3354E468C038}" type="datetimeFigureOut">
              <a:rPr lang="en-GB" smtClean="0"/>
              <a:t>01/04/2026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0E4A669-7135-4B0C-A55B-90DF719C6784}" type="slidenum">
              <a:rPr lang="en-GB" smtClean="0"/>
              <a:t>‹#›</a:t>
            </a:fld>
            <a:endParaRPr lang="en-GB"/>
          </a:p>
        </p:txBody>
      </p:sp>
      <p:sp>
        <p:nvSpPr>
          <p:cNvPr id="6" name="Title Placeholder 1">
            <a:extLst>
              <a:ext uri="{FF2B5EF4-FFF2-40B4-BE49-F238E27FC236}">
                <a16:creationId xmlns:a16="http://schemas.microsoft.com/office/drawing/2014/main" id="{98CB06A8-CB45-E244-8FAD-28196E0681FB}"/>
              </a:ext>
            </a:extLst>
          </p:cNvPr>
          <p:cNvSpPr>
            <a:spLocks noGrp="1"/>
          </p:cNvSpPr>
          <p:nvPr>
            <p:ph type="title"/>
          </p:nvPr>
        </p:nvSpPr>
        <p:spPr>
          <a:xfrm>
            <a:off x="457200" y="103936"/>
            <a:ext cx="6563072" cy="475562"/>
          </a:xfrm>
          <a:prstGeom prst="rect">
            <a:avLst/>
          </a:prstGeom>
        </p:spPr>
        <p:txBody>
          <a:bodyPr vert="horz" lIns="91440" tIns="45720" rIns="91440" bIns="45720" rtlCol="0" anchor="ctr">
            <a:noAutofit/>
          </a:bodyPr>
          <a:lstStyle/>
          <a:p>
            <a:r>
              <a:rPr lang="en-US" dirty="0"/>
              <a:t>Click to edit Master title style</a:t>
            </a:r>
            <a:endParaRPr lang="en-GB" dirty="0"/>
          </a:p>
        </p:txBody>
      </p:sp>
    </p:spTree>
    <p:extLst>
      <p:ext uri="{BB962C8B-B14F-4D97-AF65-F5344CB8AC3E}">
        <p14:creationId xmlns:p14="http://schemas.microsoft.com/office/powerpoint/2010/main" val="2265333179"/>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E7A2AA-100F-4D4D-8C65-3354E468C038}" type="datetimeFigureOut">
              <a:rPr lang="en-GB" smtClean="0"/>
              <a:t>01/04/2026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0E4A669-7135-4B0C-A55B-90DF719C6784}" type="slidenum">
              <a:rPr lang="en-GB" smtClean="0"/>
              <a:t>‹#›</a:t>
            </a:fld>
            <a:endParaRPr lang="en-GB"/>
          </a:p>
        </p:txBody>
      </p:sp>
    </p:spTree>
    <p:extLst>
      <p:ext uri="{BB962C8B-B14F-4D97-AF65-F5344CB8AC3E}">
        <p14:creationId xmlns:p14="http://schemas.microsoft.com/office/powerpoint/2010/main" val="2760820127"/>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774203"/>
            <a:ext cx="3008313" cy="871538"/>
          </a:xfrm>
          <a:prstGeom prst="rect">
            <a:avLst/>
          </a:prstGeom>
        </p:spPr>
        <p:txBody>
          <a:bodyPr anchor="b"/>
          <a:lstStyle>
            <a:lvl1pPr algn="l">
              <a:defRPr sz="2000" b="1">
                <a:solidFill>
                  <a:schemeClr val="tx1"/>
                </a:solidFill>
              </a:defRPr>
            </a:lvl1pPr>
          </a:lstStyle>
          <a:p>
            <a:r>
              <a:rPr lang="en-US" dirty="0"/>
              <a:t>Click to edit Master title style</a:t>
            </a:r>
            <a:endParaRPr lang="en-GB" dirty="0"/>
          </a:p>
        </p:txBody>
      </p:sp>
      <p:sp>
        <p:nvSpPr>
          <p:cNvPr id="3" name="Content Placeholder 2"/>
          <p:cNvSpPr>
            <a:spLocks noGrp="1"/>
          </p:cNvSpPr>
          <p:nvPr>
            <p:ph idx="1"/>
          </p:nvPr>
        </p:nvSpPr>
        <p:spPr>
          <a:xfrm>
            <a:off x="3575050" y="789553"/>
            <a:ext cx="5111750" cy="340237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1" y="1645741"/>
            <a:ext cx="3008313" cy="254618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0E7A2AA-100F-4D4D-8C65-3354E468C038}" type="datetimeFigureOut">
              <a:rPr lang="en-GB" smtClean="0"/>
              <a:t>01/04/2026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0E4A669-7135-4B0C-A55B-90DF719C6784}" type="slidenum">
              <a:rPr lang="en-GB" smtClean="0"/>
              <a:t>‹#›</a:t>
            </a:fld>
            <a:endParaRPr lang="en-GB"/>
          </a:p>
        </p:txBody>
      </p:sp>
    </p:spTree>
    <p:extLst>
      <p:ext uri="{BB962C8B-B14F-4D97-AF65-F5344CB8AC3E}">
        <p14:creationId xmlns:p14="http://schemas.microsoft.com/office/powerpoint/2010/main" val="1883712638"/>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489852"/>
            <a:ext cx="5486400" cy="270030"/>
          </a:xfrm>
          <a:prstGeom prst="rect">
            <a:avLst/>
          </a:prstGeom>
        </p:spPr>
        <p:txBody>
          <a:bodyPr anchor="b"/>
          <a:lstStyle>
            <a:lvl1pPr algn="l">
              <a:defRPr sz="2000" b="1">
                <a:solidFill>
                  <a:schemeClr val="tx1"/>
                </a:solidFill>
              </a:defRPr>
            </a:lvl1pPr>
          </a:lstStyle>
          <a:p>
            <a:r>
              <a:rPr lang="en-US" dirty="0"/>
              <a:t>Click to edit Master title style</a:t>
            </a:r>
            <a:endParaRPr lang="en-GB" dirty="0"/>
          </a:p>
        </p:txBody>
      </p:sp>
      <p:sp>
        <p:nvSpPr>
          <p:cNvPr id="3" name="Picture Placeholder 2"/>
          <p:cNvSpPr>
            <a:spLocks noGrp="1"/>
          </p:cNvSpPr>
          <p:nvPr>
            <p:ph type="pic" idx="1"/>
          </p:nvPr>
        </p:nvSpPr>
        <p:spPr>
          <a:xfrm>
            <a:off x="1792288" y="789552"/>
            <a:ext cx="5486400" cy="270030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3759882"/>
            <a:ext cx="5486400" cy="43204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F0E7A2AA-100F-4D4D-8C65-3354E468C038}" type="datetimeFigureOut">
              <a:rPr lang="en-GB" smtClean="0"/>
              <a:t>01/04/2026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0E4A669-7135-4B0C-A55B-90DF719C6784}" type="slidenum">
              <a:rPr lang="en-GB" smtClean="0"/>
              <a:t>‹#›</a:t>
            </a:fld>
            <a:endParaRPr lang="en-GB"/>
          </a:p>
        </p:txBody>
      </p:sp>
    </p:spTree>
    <p:extLst>
      <p:ext uri="{BB962C8B-B14F-4D97-AF65-F5344CB8AC3E}">
        <p14:creationId xmlns:p14="http://schemas.microsoft.com/office/powerpoint/2010/main" val="3004379972"/>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0E7A2AA-100F-4D4D-8C65-3354E468C038}" type="datetimeFigureOut">
              <a:rPr lang="en-GB" smtClean="0"/>
              <a:t>01/04/2026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E4A669-7135-4B0C-A55B-90DF719C6784}" type="slidenum">
              <a:rPr lang="en-GB" smtClean="0"/>
              <a:t>‹#›</a:t>
            </a:fld>
            <a:endParaRPr lang="en-GB"/>
          </a:p>
        </p:txBody>
      </p:sp>
      <p:sp>
        <p:nvSpPr>
          <p:cNvPr id="7" name="Title Placeholder 1">
            <a:extLst>
              <a:ext uri="{FF2B5EF4-FFF2-40B4-BE49-F238E27FC236}">
                <a16:creationId xmlns:a16="http://schemas.microsoft.com/office/drawing/2014/main" id="{73AAFE76-410F-194C-AB05-12A4B977DAB9}"/>
              </a:ext>
            </a:extLst>
          </p:cNvPr>
          <p:cNvSpPr>
            <a:spLocks noGrp="1"/>
          </p:cNvSpPr>
          <p:nvPr>
            <p:ph type="title"/>
          </p:nvPr>
        </p:nvSpPr>
        <p:spPr>
          <a:xfrm>
            <a:off x="457200" y="103936"/>
            <a:ext cx="6563072" cy="475562"/>
          </a:xfrm>
          <a:prstGeom prst="rect">
            <a:avLst/>
          </a:prstGeom>
        </p:spPr>
        <p:txBody>
          <a:bodyPr vert="horz" lIns="91440" tIns="45720" rIns="91440" bIns="45720" rtlCol="0" anchor="ctr">
            <a:noAutofit/>
          </a:bodyPr>
          <a:lstStyle/>
          <a:p>
            <a:r>
              <a:rPr lang="en-US" dirty="0"/>
              <a:t>Click to edit Master title style</a:t>
            </a:r>
            <a:endParaRPr lang="en-GB" dirty="0"/>
          </a:p>
        </p:txBody>
      </p:sp>
    </p:spTree>
    <p:extLst>
      <p:ext uri="{BB962C8B-B14F-4D97-AF65-F5344CB8AC3E}">
        <p14:creationId xmlns:p14="http://schemas.microsoft.com/office/powerpoint/2010/main" val="1612553279"/>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789553"/>
            <a:ext cx="2057400" cy="3805070"/>
          </a:xfrm>
          <a:prstGeom prst="rect">
            <a:avLst/>
          </a:prstGeom>
        </p:spPr>
        <p:txBody>
          <a:bodyPr vert="eaVert"/>
          <a:lstStyle>
            <a:lvl1pPr>
              <a:defRPr>
                <a:solidFill>
                  <a:schemeClr val="tx1"/>
                </a:solidFill>
              </a:defRPr>
            </a:lvl1pPr>
          </a:lstStyle>
          <a:p>
            <a:r>
              <a:rPr lang="en-US" dirty="0"/>
              <a:t>Click to edit Master title style</a:t>
            </a:r>
            <a:endParaRPr lang="en-GB" dirty="0"/>
          </a:p>
        </p:txBody>
      </p:sp>
      <p:sp>
        <p:nvSpPr>
          <p:cNvPr id="3" name="Vertical Text Placeholder 2"/>
          <p:cNvSpPr>
            <a:spLocks noGrp="1"/>
          </p:cNvSpPr>
          <p:nvPr>
            <p:ph type="body" orient="vert" idx="1"/>
          </p:nvPr>
        </p:nvSpPr>
        <p:spPr>
          <a:xfrm>
            <a:off x="457200" y="789553"/>
            <a:ext cx="6019800" cy="380507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0E7A2AA-100F-4D4D-8C65-3354E468C038}" type="datetimeFigureOut">
              <a:rPr lang="en-GB" smtClean="0"/>
              <a:t>01/04/2026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E4A669-7135-4B0C-A55B-90DF719C6784}" type="slidenum">
              <a:rPr lang="en-GB" smtClean="0"/>
              <a:t>‹#›</a:t>
            </a:fld>
            <a:endParaRPr lang="en-GB"/>
          </a:p>
        </p:txBody>
      </p:sp>
    </p:spTree>
    <p:extLst>
      <p:ext uri="{BB962C8B-B14F-4D97-AF65-F5344CB8AC3E}">
        <p14:creationId xmlns:p14="http://schemas.microsoft.com/office/powerpoint/2010/main" val="2252834253"/>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43558"/>
            <a:ext cx="7772400" cy="1102519"/>
          </a:xfrm>
          <a:prstGeom prst="rect">
            <a:avLst/>
          </a:prstGeom>
        </p:spPr>
        <p:txBody>
          <a:bodyPr/>
          <a:lstStyle>
            <a:lvl1pPr algn="ctr">
              <a:defRPr>
                <a:solidFill>
                  <a:schemeClr val="tx1"/>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1371600" y="2121396"/>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
        <p:nvSpPr>
          <p:cNvPr id="4" name="Date Placeholder 3"/>
          <p:cNvSpPr>
            <a:spLocks noGrp="1"/>
          </p:cNvSpPr>
          <p:nvPr>
            <p:ph type="dt" sz="half" idx="10"/>
          </p:nvPr>
        </p:nvSpPr>
        <p:spPr/>
        <p:txBody>
          <a:bodyPr/>
          <a:lstStyle/>
          <a:p>
            <a:fld id="{F0E7A2AA-100F-4D4D-8C65-3354E468C038}" type="datetimeFigureOut">
              <a:rPr lang="en-GB" smtClean="0"/>
              <a:t>01/04/2026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E4A669-7135-4B0C-A55B-90DF719C6784}" type="slidenum">
              <a:rPr lang="en-GB" smtClean="0"/>
              <a:t>‹#›</a:t>
            </a:fld>
            <a:endParaRPr lang="en-GB"/>
          </a:p>
        </p:txBody>
      </p:sp>
    </p:spTree>
    <p:extLst>
      <p:ext uri="{BB962C8B-B14F-4D97-AF65-F5344CB8AC3E}">
        <p14:creationId xmlns:p14="http://schemas.microsoft.com/office/powerpoint/2010/main" val="4043737423"/>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0E7A2AA-100F-4D4D-8C65-3354E468C038}" type="datetimeFigureOut">
              <a:rPr lang="en-GB" smtClean="0"/>
              <a:t>01/04/2026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E4A669-7135-4B0C-A55B-90DF719C6784}" type="slidenum">
              <a:rPr lang="en-GB" smtClean="0"/>
              <a:t>‹#›</a:t>
            </a:fld>
            <a:endParaRPr lang="en-GB"/>
          </a:p>
        </p:txBody>
      </p:sp>
      <p:sp>
        <p:nvSpPr>
          <p:cNvPr id="8" name="Title Placeholder 1">
            <a:extLst>
              <a:ext uri="{FF2B5EF4-FFF2-40B4-BE49-F238E27FC236}">
                <a16:creationId xmlns:a16="http://schemas.microsoft.com/office/drawing/2014/main" id="{82B11DAF-41A5-1643-8808-239513AC9BF2}"/>
              </a:ext>
            </a:extLst>
          </p:cNvPr>
          <p:cNvSpPr>
            <a:spLocks noGrp="1"/>
          </p:cNvSpPr>
          <p:nvPr>
            <p:ph type="title"/>
          </p:nvPr>
        </p:nvSpPr>
        <p:spPr>
          <a:xfrm>
            <a:off x="457200" y="103936"/>
            <a:ext cx="6563072" cy="475562"/>
          </a:xfrm>
          <a:prstGeom prst="rect">
            <a:avLst/>
          </a:prstGeom>
        </p:spPr>
        <p:txBody>
          <a:bodyPr vert="horz" lIns="91440" tIns="45720" rIns="91440" bIns="45720" rtlCol="0" anchor="ctr">
            <a:noAutofit/>
          </a:bodyPr>
          <a:lstStyle/>
          <a:p>
            <a:r>
              <a:rPr lang="en-US" dirty="0"/>
              <a:t>Click to edit Master title style</a:t>
            </a:r>
            <a:endParaRPr lang="en-GB" dirty="0"/>
          </a:p>
        </p:txBody>
      </p:sp>
    </p:spTree>
    <p:extLst>
      <p:ext uri="{BB962C8B-B14F-4D97-AF65-F5344CB8AC3E}">
        <p14:creationId xmlns:p14="http://schemas.microsoft.com/office/powerpoint/2010/main" val="2184562896"/>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2517744"/>
            <a:ext cx="7772400" cy="1620180"/>
          </a:xfrm>
          <a:prstGeom prst="rect">
            <a:avLst/>
          </a:prstGeom>
        </p:spPr>
        <p:txBody>
          <a:bodyPr anchor="t"/>
          <a:lstStyle>
            <a:lvl1pPr algn="l">
              <a:defRPr sz="4000" b="1" cap="all">
                <a:solidFill>
                  <a:schemeClr val="tx1"/>
                </a:solidFill>
              </a:defRPr>
            </a:lvl1pPr>
          </a:lstStyle>
          <a:p>
            <a:r>
              <a:rPr lang="en-US" dirty="0"/>
              <a:t>Click to edit Master title style</a:t>
            </a:r>
            <a:endParaRPr lang="en-GB" dirty="0"/>
          </a:p>
        </p:txBody>
      </p:sp>
      <p:sp>
        <p:nvSpPr>
          <p:cNvPr id="3" name="Text Placeholder 2"/>
          <p:cNvSpPr>
            <a:spLocks noGrp="1"/>
          </p:cNvSpPr>
          <p:nvPr>
            <p:ph type="body" idx="1"/>
          </p:nvPr>
        </p:nvSpPr>
        <p:spPr>
          <a:xfrm>
            <a:off x="722313" y="843558"/>
            <a:ext cx="7772400" cy="166047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F0E7A2AA-100F-4D4D-8C65-3354E468C038}" type="datetimeFigureOut">
              <a:rPr lang="en-GB" smtClean="0"/>
              <a:t>01/04/2026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E4A669-7135-4B0C-A55B-90DF719C6784}" type="slidenum">
              <a:rPr lang="en-GB" smtClean="0"/>
              <a:t>‹#›</a:t>
            </a:fld>
            <a:endParaRPr lang="en-GB"/>
          </a:p>
        </p:txBody>
      </p:sp>
    </p:spTree>
    <p:extLst>
      <p:ext uri="{BB962C8B-B14F-4D97-AF65-F5344CB8AC3E}">
        <p14:creationId xmlns:p14="http://schemas.microsoft.com/office/powerpoint/2010/main" val="992027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E7A2AA-100F-4D4D-8C65-3354E468C038}" type="datetimeFigureOut">
              <a:rPr lang="en-GB" smtClean="0"/>
              <a:t>01/04/2026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0E4A669-7135-4B0C-A55B-90DF719C6784}" type="slidenum">
              <a:rPr lang="en-GB" smtClean="0"/>
              <a:t>‹#›</a:t>
            </a:fld>
            <a:endParaRPr lang="en-GB"/>
          </a:p>
        </p:txBody>
      </p:sp>
    </p:spTree>
    <p:extLst>
      <p:ext uri="{BB962C8B-B14F-4D97-AF65-F5344CB8AC3E}">
        <p14:creationId xmlns:p14="http://schemas.microsoft.com/office/powerpoint/2010/main" val="1676860012"/>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789553"/>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789553"/>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0E7A2AA-100F-4D4D-8C65-3354E468C038}" type="datetimeFigureOut">
              <a:rPr lang="en-GB" smtClean="0"/>
              <a:t>01/04/2026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0E4A669-7135-4B0C-A55B-90DF719C6784}" type="slidenum">
              <a:rPr lang="en-GB" smtClean="0"/>
              <a:t>‹#›</a:t>
            </a:fld>
            <a:endParaRPr lang="en-GB"/>
          </a:p>
        </p:txBody>
      </p:sp>
      <p:sp>
        <p:nvSpPr>
          <p:cNvPr id="8" name="Title Placeholder 1">
            <a:extLst>
              <a:ext uri="{FF2B5EF4-FFF2-40B4-BE49-F238E27FC236}">
                <a16:creationId xmlns:a16="http://schemas.microsoft.com/office/drawing/2014/main" id="{6D04AB3F-9878-4646-8987-FCEEA7359B78}"/>
              </a:ext>
            </a:extLst>
          </p:cNvPr>
          <p:cNvSpPr>
            <a:spLocks noGrp="1"/>
          </p:cNvSpPr>
          <p:nvPr>
            <p:ph type="title"/>
          </p:nvPr>
        </p:nvSpPr>
        <p:spPr>
          <a:xfrm>
            <a:off x="457200" y="103936"/>
            <a:ext cx="6563072" cy="475562"/>
          </a:xfrm>
          <a:prstGeom prst="rect">
            <a:avLst/>
          </a:prstGeom>
        </p:spPr>
        <p:txBody>
          <a:bodyPr vert="horz" lIns="91440" tIns="45720" rIns="91440" bIns="45720" rtlCol="0" anchor="ctr">
            <a:noAutofit/>
          </a:bodyPr>
          <a:lstStyle/>
          <a:p>
            <a:r>
              <a:rPr lang="en-US" dirty="0"/>
              <a:t>Click to edit Master title style</a:t>
            </a:r>
            <a:endParaRPr lang="en-GB" dirty="0"/>
          </a:p>
        </p:txBody>
      </p:sp>
    </p:spTree>
    <p:extLst>
      <p:ext uri="{BB962C8B-B14F-4D97-AF65-F5344CB8AC3E}">
        <p14:creationId xmlns:p14="http://schemas.microsoft.com/office/powerpoint/2010/main" val="3906465316"/>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0E7A2AA-100F-4D4D-8C65-3354E468C038}" type="datetimeFigureOut">
              <a:rPr lang="en-GB" smtClean="0"/>
              <a:t>01/04/2026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0E4A669-7135-4B0C-A55B-90DF719C6784}" type="slidenum">
              <a:rPr lang="en-GB" smtClean="0"/>
              <a:t>‹#›</a:t>
            </a:fld>
            <a:endParaRPr lang="en-GB"/>
          </a:p>
        </p:txBody>
      </p:sp>
      <p:sp>
        <p:nvSpPr>
          <p:cNvPr id="10" name="Title Placeholder 1">
            <a:extLst>
              <a:ext uri="{FF2B5EF4-FFF2-40B4-BE49-F238E27FC236}">
                <a16:creationId xmlns:a16="http://schemas.microsoft.com/office/drawing/2014/main" id="{0816D529-9F95-BF4E-9817-50CC8E5225A0}"/>
              </a:ext>
            </a:extLst>
          </p:cNvPr>
          <p:cNvSpPr>
            <a:spLocks noGrp="1"/>
          </p:cNvSpPr>
          <p:nvPr>
            <p:ph type="title"/>
          </p:nvPr>
        </p:nvSpPr>
        <p:spPr>
          <a:xfrm>
            <a:off x="457200" y="103936"/>
            <a:ext cx="6563072" cy="475562"/>
          </a:xfrm>
          <a:prstGeom prst="rect">
            <a:avLst/>
          </a:prstGeom>
        </p:spPr>
        <p:txBody>
          <a:bodyPr vert="horz" lIns="91440" tIns="45720" rIns="91440" bIns="45720" rtlCol="0" anchor="ctr">
            <a:noAutofit/>
          </a:bodyPr>
          <a:lstStyle/>
          <a:p>
            <a:r>
              <a:rPr lang="en-US" dirty="0"/>
              <a:t>Click to edit Master title style</a:t>
            </a:r>
            <a:endParaRPr lang="en-GB" dirty="0"/>
          </a:p>
        </p:txBody>
      </p:sp>
    </p:spTree>
    <p:extLst>
      <p:ext uri="{BB962C8B-B14F-4D97-AF65-F5344CB8AC3E}">
        <p14:creationId xmlns:p14="http://schemas.microsoft.com/office/powerpoint/2010/main" val="2716072414"/>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F0E7A2AA-100F-4D4D-8C65-3354E468C038}" type="datetimeFigureOut">
              <a:rPr lang="en-GB" smtClean="0"/>
              <a:t>01/04/2026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0E4A669-7135-4B0C-A55B-90DF719C6784}" type="slidenum">
              <a:rPr lang="en-GB" smtClean="0"/>
              <a:t>‹#›</a:t>
            </a:fld>
            <a:endParaRPr lang="en-GB"/>
          </a:p>
        </p:txBody>
      </p:sp>
      <p:sp>
        <p:nvSpPr>
          <p:cNvPr id="6" name="Title Placeholder 1">
            <a:extLst>
              <a:ext uri="{FF2B5EF4-FFF2-40B4-BE49-F238E27FC236}">
                <a16:creationId xmlns:a16="http://schemas.microsoft.com/office/drawing/2014/main" id="{CE49A122-972A-9847-AA4C-3F6E80E70142}"/>
              </a:ext>
            </a:extLst>
          </p:cNvPr>
          <p:cNvSpPr>
            <a:spLocks noGrp="1"/>
          </p:cNvSpPr>
          <p:nvPr>
            <p:ph type="title"/>
          </p:nvPr>
        </p:nvSpPr>
        <p:spPr>
          <a:xfrm>
            <a:off x="457200" y="103936"/>
            <a:ext cx="6563072" cy="475562"/>
          </a:xfrm>
          <a:prstGeom prst="rect">
            <a:avLst/>
          </a:prstGeom>
        </p:spPr>
        <p:txBody>
          <a:bodyPr vert="horz" lIns="91440" tIns="45720" rIns="91440" bIns="45720" rtlCol="0" anchor="ctr">
            <a:noAutofit/>
          </a:bodyPr>
          <a:lstStyle/>
          <a:p>
            <a:r>
              <a:rPr lang="en-US" dirty="0"/>
              <a:t>Click to edit Master title style</a:t>
            </a:r>
            <a:endParaRPr lang="en-GB" dirty="0"/>
          </a:p>
        </p:txBody>
      </p:sp>
    </p:spTree>
    <p:extLst>
      <p:ext uri="{BB962C8B-B14F-4D97-AF65-F5344CB8AC3E}">
        <p14:creationId xmlns:p14="http://schemas.microsoft.com/office/powerpoint/2010/main" val="1304321356"/>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E7A2AA-100F-4D4D-8C65-3354E468C038}" type="datetimeFigureOut">
              <a:rPr lang="en-GB" smtClean="0"/>
              <a:t>01/04/2026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0E4A669-7135-4B0C-A55B-90DF719C6784}" type="slidenum">
              <a:rPr lang="en-GB" smtClean="0"/>
              <a:t>‹#›</a:t>
            </a:fld>
            <a:endParaRPr lang="en-GB"/>
          </a:p>
        </p:txBody>
      </p:sp>
    </p:spTree>
    <p:extLst>
      <p:ext uri="{BB962C8B-B14F-4D97-AF65-F5344CB8AC3E}">
        <p14:creationId xmlns:p14="http://schemas.microsoft.com/office/powerpoint/2010/main" val="2309191350"/>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774203"/>
            <a:ext cx="3008313" cy="871538"/>
          </a:xfrm>
          <a:prstGeom prst="rect">
            <a:avLst/>
          </a:prstGeom>
        </p:spPr>
        <p:txBody>
          <a:bodyPr anchor="b"/>
          <a:lstStyle>
            <a:lvl1pPr algn="l">
              <a:defRPr sz="2000" b="1">
                <a:solidFill>
                  <a:schemeClr val="tx1"/>
                </a:solidFill>
              </a:defRPr>
            </a:lvl1pPr>
          </a:lstStyle>
          <a:p>
            <a:r>
              <a:rPr lang="en-US" dirty="0"/>
              <a:t>Click to edit Master title style</a:t>
            </a:r>
            <a:endParaRPr lang="en-GB" dirty="0"/>
          </a:p>
        </p:txBody>
      </p:sp>
      <p:sp>
        <p:nvSpPr>
          <p:cNvPr id="3" name="Content Placeholder 2"/>
          <p:cNvSpPr>
            <a:spLocks noGrp="1"/>
          </p:cNvSpPr>
          <p:nvPr>
            <p:ph idx="1"/>
          </p:nvPr>
        </p:nvSpPr>
        <p:spPr>
          <a:xfrm>
            <a:off x="3575050" y="789553"/>
            <a:ext cx="5111750" cy="340237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1" y="1645741"/>
            <a:ext cx="3008313" cy="254618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0E7A2AA-100F-4D4D-8C65-3354E468C038}" type="datetimeFigureOut">
              <a:rPr lang="en-GB" smtClean="0"/>
              <a:t>01/04/2026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0E4A669-7135-4B0C-A55B-90DF719C6784}" type="slidenum">
              <a:rPr lang="en-GB" smtClean="0"/>
              <a:t>‹#›</a:t>
            </a:fld>
            <a:endParaRPr lang="en-GB"/>
          </a:p>
        </p:txBody>
      </p:sp>
    </p:spTree>
    <p:extLst>
      <p:ext uri="{BB962C8B-B14F-4D97-AF65-F5344CB8AC3E}">
        <p14:creationId xmlns:p14="http://schemas.microsoft.com/office/powerpoint/2010/main" val="820891806"/>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489852"/>
            <a:ext cx="5486400" cy="270030"/>
          </a:xfrm>
          <a:prstGeom prst="rect">
            <a:avLst/>
          </a:prstGeom>
        </p:spPr>
        <p:txBody>
          <a:bodyPr anchor="b"/>
          <a:lstStyle>
            <a:lvl1pPr algn="l">
              <a:defRPr sz="2000" b="1">
                <a:solidFill>
                  <a:schemeClr val="tx1"/>
                </a:solidFill>
              </a:defRPr>
            </a:lvl1pPr>
          </a:lstStyle>
          <a:p>
            <a:r>
              <a:rPr lang="en-US" dirty="0"/>
              <a:t>Click to edit Master title style</a:t>
            </a:r>
            <a:endParaRPr lang="en-GB" dirty="0"/>
          </a:p>
        </p:txBody>
      </p:sp>
      <p:sp>
        <p:nvSpPr>
          <p:cNvPr id="3" name="Picture Placeholder 2"/>
          <p:cNvSpPr>
            <a:spLocks noGrp="1"/>
          </p:cNvSpPr>
          <p:nvPr>
            <p:ph type="pic" idx="1"/>
          </p:nvPr>
        </p:nvSpPr>
        <p:spPr>
          <a:xfrm>
            <a:off x="1792288" y="789552"/>
            <a:ext cx="5486400" cy="270030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3759882"/>
            <a:ext cx="5486400" cy="43204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F0E7A2AA-100F-4D4D-8C65-3354E468C038}" type="datetimeFigureOut">
              <a:rPr lang="en-GB" smtClean="0"/>
              <a:t>01/04/2026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0E4A669-7135-4B0C-A55B-90DF719C6784}" type="slidenum">
              <a:rPr lang="en-GB" smtClean="0"/>
              <a:t>‹#›</a:t>
            </a:fld>
            <a:endParaRPr lang="en-GB"/>
          </a:p>
        </p:txBody>
      </p:sp>
    </p:spTree>
    <p:extLst>
      <p:ext uri="{BB962C8B-B14F-4D97-AF65-F5344CB8AC3E}">
        <p14:creationId xmlns:p14="http://schemas.microsoft.com/office/powerpoint/2010/main" val="1668529453"/>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0E7A2AA-100F-4D4D-8C65-3354E468C038}" type="datetimeFigureOut">
              <a:rPr lang="en-GB" smtClean="0"/>
              <a:t>01/04/2026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E4A669-7135-4B0C-A55B-90DF719C6784}" type="slidenum">
              <a:rPr lang="en-GB" smtClean="0"/>
              <a:t>‹#›</a:t>
            </a:fld>
            <a:endParaRPr lang="en-GB"/>
          </a:p>
        </p:txBody>
      </p:sp>
      <p:sp>
        <p:nvSpPr>
          <p:cNvPr id="7" name="Title Placeholder 1">
            <a:extLst>
              <a:ext uri="{FF2B5EF4-FFF2-40B4-BE49-F238E27FC236}">
                <a16:creationId xmlns:a16="http://schemas.microsoft.com/office/drawing/2014/main" id="{6130D1F2-854C-D64E-B978-90BCA171DF00}"/>
              </a:ext>
            </a:extLst>
          </p:cNvPr>
          <p:cNvSpPr>
            <a:spLocks noGrp="1"/>
          </p:cNvSpPr>
          <p:nvPr>
            <p:ph type="title"/>
          </p:nvPr>
        </p:nvSpPr>
        <p:spPr>
          <a:xfrm>
            <a:off x="457200" y="103936"/>
            <a:ext cx="6563072" cy="475562"/>
          </a:xfrm>
          <a:prstGeom prst="rect">
            <a:avLst/>
          </a:prstGeom>
        </p:spPr>
        <p:txBody>
          <a:bodyPr vert="horz" lIns="91440" tIns="45720" rIns="91440" bIns="45720" rtlCol="0" anchor="ctr">
            <a:noAutofit/>
          </a:bodyPr>
          <a:lstStyle/>
          <a:p>
            <a:r>
              <a:rPr lang="en-US" dirty="0"/>
              <a:t>Click to edit Master title style</a:t>
            </a:r>
            <a:endParaRPr lang="en-GB" dirty="0"/>
          </a:p>
        </p:txBody>
      </p:sp>
    </p:spTree>
    <p:extLst>
      <p:ext uri="{BB962C8B-B14F-4D97-AF65-F5344CB8AC3E}">
        <p14:creationId xmlns:p14="http://schemas.microsoft.com/office/powerpoint/2010/main" val="940284079"/>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789553"/>
            <a:ext cx="2057400" cy="3805070"/>
          </a:xfrm>
          <a:prstGeom prst="rect">
            <a:avLst/>
          </a:prstGeom>
        </p:spPr>
        <p:txBody>
          <a:bodyPr vert="eaVert"/>
          <a:lstStyle>
            <a:lvl1pPr>
              <a:defRPr>
                <a:solidFill>
                  <a:schemeClr val="tx1"/>
                </a:solidFill>
              </a:defRPr>
            </a:lvl1pPr>
          </a:lstStyle>
          <a:p>
            <a:r>
              <a:rPr lang="en-US" dirty="0"/>
              <a:t>Click to edit Master title style</a:t>
            </a:r>
            <a:endParaRPr lang="en-GB" dirty="0"/>
          </a:p>
        </p:txBody>
      </p:sp>
      <p:sp>
        <p:nvSpPr>
          <p:cNvPr id="3" name="Vertical Text Placeholder 2"/>
          <p:cNvSpPr>
            <a:spLocks noGrp="1"/>
          </p:cNvSpPr>
          <p:nvPr>
            <p:ph type="body" orient="vert" idx="1"/>
          </p:nvPr>
        </p:nvSpPr>
        <p:spPr>
          <a:xfrm>
            <a:off x="457200" y="789553"/>
            <a:ext cx="6019800" cy="380507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0E7A2AA-100F-4D4D-8C65-3354E468C038}" type="datetimeFigureOut">
              <a:rPr lang="en-GB" smtClean="0"/>
              <a:t>01/04/2026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E4A669-7135-4B0C-A55B-90DF719C6784}" type="slidenum">
              <a:rPr lang="en-GB" smtClean="0"/>
              <a:t>‹#›</a:t>
            </a:fld>
            <a:endParaRPr lang="en-GB"/>
          </a:p>
        </p:txBody>
      </p:sp>
    </p:spTree>
    <p:extLst>
      <p:ext uri="{BB962C8B-B14F-4D97-AF65-F5344CB8AC3E}">
        <p14:creationId xmlns:p14="http://schemas.microsoft.com/office/powerpoint/2010/main" val="4391703"/>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43558"/>
            <a:ext cx="7772400" cy="1102519"/>
          </a:xfrm>
        </p:spPr>
        <p:txBody>
          <a:bodyPr/>
          <a:lstStyle>
            <a:lvl1pPr algn="ctr">
              <a:defRPr>
                <a:solidFill>
                  <a:schemeClr val="tx1"/>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1371600" y="2121396"/>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
        <p:nvSpPr>
          <p:cNvPr id="4" name="Date Placeholder 3"/>
          <p:cNvSpPr>
            <a:spLocks noGrp="1"/>
          </p:cNvSpPr>
          <p:nvPr>
            <p:ph type="dt" sz="half" idx="10"/>
          </p:nvPr>
        </p:nvSpPr>
        <p:spPr/>
        <p:txBody>
          <a:bodyPr/>
          <a:lstStyle/>
          <a:p>
            <a:fld id="{F0E7A2AA-100F-4D4D-8C65-3354E468C038}" type="datetimeFigureOut">
              <a:rPr lang="en-GB" smtClean="0"/>
              <a:t>01/04/2026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E4A669-7135-4B0C-A55B-90DF719C6784}" type="slidenum">
              <a:rPr lang="en-GB" smtClean="0"/>
              <a:t>‹#›</a:t>
            </a:fld>
            <a:endParaRPr lang="en-GB"/>
          </a:p>
        </p:txBody>
      </p:sp>
    </p:spTree>
    <p:extLst>
      <p:ext uri="{BB962C8B-B14F-4D97-AF65-F5344CB8AC3E}">
        <p14:creationId xmlns:p14="http://schemas.microsoft.com/office/powerpoint/2010/main" val="3444390865"/>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0E7A2AA-100F-4D4D-8C65-3354E468C038}" type="datetimeFigureOut">
              <a:rPr lang="en-GB" smtClean="0"/>
              <a:t>01/04/2026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E4A669-7135-4B0C-A55B-90DF719C6784}" type="slidenum">
              <a:rPr lang="en-GB" smtClean="0"/>
              <a:t>‹#›</a:t>
            </a:fld>
            <a:endParaRPr lang="en-GB"/>
          </a:p>
        </p:txBody>
      </p:sp>
    </p:spTree>
    <p:extLst>
      <p:ext uri="{BB962C8B-B14F-4D97-AF65-F5344CB8AC3E}">
        <p14:creationId xmlns:p14="http://schemas.microsoft.com/office/powerpoint/2010/main" val="32607402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774203"/>
            <a:ext cx="3008313" cy="871538"/>
          </a:xfrm>
        </p:spPr>
        <p:txBody>
          <a:bodyPr anchor="b"/>
          <a:lstStyle>
            <a:lvl1pPr algn="l">
              <a:defRPr sz="2000" b="1">
                <a:solidFill>
                  <a:schemeClr val="tx1"/>
                </a:solidFill>
              </a:defRPr>
            </a:lvl1pPr>
          </a:lstStyle>
          <a:p>
            <a:r>
              <a:rPr lang="en-US" dirty="0"/>
              <a:t>Click to edit Master title style</a:t>
            </a:r>
            <a:endParaRPr lang="en-GB" dirty="0"/>
          </a:p>
        </p:txBody>
      </p:sp>
      <p:sp>
        <p:nvSpPr>
          <p:cNvPr id="3" name="Content Placeholder 2"/>
          <p:cNvSpPr>
            <a:spLocks noGrp="1"/>
          </p:cNvSpPr>
          <p:nvPr>
            <p:ph idx="1"/>
          </p:nvPr>
        </p:nvSpPr>
        <p:spPr>
          <a:xfrm>
            <a:off x="3575050" y="789553"/>
            <a:ext cx="5111750" cy="340237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1" y="1645741"/>
            <a:ext cx="3008313" cy="254618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0E7A2AA-100F-4D4D-8C65-3354E468C038}" type="datetimeFigureOut">
              <a:rPr lang="en-GB" smtClean="0"/>
              <a:t>01/04/2026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0E4A669-7135-4B0C-A55B-90DF719C6784}" type="slidenum">
              <a:rPr lang="en-GB" smtClean="0"/>
              <a:t>‹#›</a:t>
            </a:fld>
            <a:endParaRPr lang="en-GB"/>
          </a:p>
        </p:txBody>
      </p:sp>
    </p:spTree>
    <p:extLst>
      <p:ext uri="{BB962C8B-B14F-4D97-AF65-F5344CB8AC3E}">
        <p14:creationId xmlns:p14="http://schemas.microsoft.com/office/powerpoint/2010/main" val="2433618714"/>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2517744"/>
            <a:ext cx="7772400" cy="1620180"/>
          </a:xfrm>
        </p:spPr>
        <p:txBody>
          <a:bodyPr anchor="t"/>
          <a:lstStyle>
            <a:lvl1pPr algn="l">
              <a:defRPr sz="4000" b="1" cap="all">
                <a:solidFill>
                  <a:schemeClr val="tx1"/>
                </a:solidFill>
              </a:defRPr>
            </a:lvl1pPr>
          </a:lstStyle>
          <a:p>
            <a:r>
              <a:rPr lang="en-US" dirty="0"/>
              <a:t>Click to edit Master title style</a:t>
            </a:r>
            <a:endParaRPr lang="en-GB" dirty="0"/>
          </a:p>
        </p:txBody>
      </p:sp>
      <p:sp>
        <p:nvSpPr>
          <p:cNvPr id="3" name="Text Placeholder 2"/>
          <p:cNvSpPr>
            <a:spLocks noGrp="1"/>
          </p:cNvSpPr>
          <p:nvPr>
            <p:ph type="body" idx="1"/>
          </p:nvPr>
        </p:nvSpPr>
        <p:spPr>
          <a:xfrm>
            <a:off x="722313" y="843558"/>
            <a:ext cx="7772400" cy="166047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F0E7A2AA-100F-4D4D-8C65-3354E468C038}" type="datetimeFigureOut">
              <a:rPr lang="en-GB" smtClean="0"/>
              <a:t>01/04/2026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E4A669-7135-4B0C-A55B-90DF719C6784}" type="slidenum">
              <a:rPr lang="en-GB" smtClean="0"/>
              <a:t>‹#›</a:t>
            </a:fld>
            <a:endParaRPr lang="en-GB"/>
          </a:p>
        </p:txBody>
      </p:sp>
    </p:spTree>
    <p:extLst>
      <p:ext uri="{BB962C8B-B14F-4D97-AF65-F5344CB8AC3E}">
        <p14:creationId xmlns:p14="http://schemas.microsoft.com/office/powerpoint/2010/main" val="3202863162"/>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789553"/>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789553"/>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0E7A2AA-100F-4D4D-8C65-3354E468C038}" type="datetimeFigureOut">
              <a:rPr lang="en-GB" smtClean="0"/>
              <a:t>01/04/2026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0E4A669-7135-4B0C-A55B-90DF719C6784}" type="slidenum">
              <a:rPr lang="en-GB" smtClean="0"/>
              <a:t>‹#›</a:t>
            </a:fld>
            <a:endParaRPr lang="en-GB"/>
          </a:p>
        </p:txBody>
      </p:sp>
    </p:spTree>
    <p:extLst>
      <p:ext uri="{BB962C8B-B14F-4D97-AF65-F5344CB8AC3E}">
        <p14:creationId xmlns:p14="http://schemas.microsoft.com/office/powerpoint/2010/main" val="3409551350"/>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0E7A2AA-100F-4D4D-8C65-3354E468C038}" type="datetimeFigureOut">
              <a:rPr lang="en-GB" smtClean="0"/>
              <a:t>01/04/2026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0E4A669-7135-4B0C-A55B-90DF719C6784}" type="slidenum">
              <a:rPr lang="en-GB" smtClean="0"/>
              <a:t>‹#›</a:t>
            </a:fld>
            <a:endParaRPr lang="en-GB"/>
          </a:p>
        </p:txBody>
      </p:sp>
    </p:spTree>
    <p:extLst>
      <p:ext uri="{BB962C8B-B14F-4D97-AF65-F5344CB8AC3E}">
        <p14:creationId xmlns:p14="http://schemas.microsoft.com/office/powerpoint/2010/main" val="52324596"/>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0E7A2AA-100F-4D4D-8C65-3354E468C038}" type="datetimeFigureOut">
              <a:rPr lang="en-GB" smtClean="0"/>
              <a:t>01/04/2026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0E4A669-7135-4B0C-A55B-90DF719C6784}" type="slidenum">
              <a:rPr lang="en-GB" smtClean="0"/>
              <a:t>‹#›</a:t>
            </a:fld>
            <a:endParaRPr lang="en-GB"/>
          </a:p>
        </p:txBody>
      </p:sp>
    </p:spTree>
    <p:extLst>
      <p:ext uri="{BB962C8B-B14F-4D97-AF65-F5344CB8AC3E}">
        <p14:creationId xmlns:p14="http://schemas.microsoft.com/office/powerpoint/2010/main" val="825084247"/>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E7A2AA-100F-4D4D-8C65-3354E468C038}" type="datetimeFigureOut">
              <a:rPr lang="en-GB" smtClean="0"/>
              <a:t>01/04/2026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0E4A669-7135-4B0C-A55B-90DF719C6784}" type="slidenum">
              <a:rPr lang="en-GB" smtClean="0"/>
              <a:t>‹#›</a:t>
            </a:fld>
            <a:endParaRPr lang="en-GB"/>
          </a:p>
        </p:txBody>
      </p:sp>
    </p:spTree>
    <p:extLst>
      <p:ext uri="{BB962C8B-B14F-4D97-AF65-F5344CB8AC3E}">
        <p14:creationId xmlns:p14="http://schemas.microsoft.com/office/powerpoint/2010/main" val="1821206074"/>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774203"/>
            <a:ext cx="3008313" cy="871538"/>
          </a:xfrm>
        </p:spPr>
        <p:txBody>
          <a:bodyPr anchor="b"/>
          <a:lstStyle>
            <a:lvl1pPr algn="l">
              <a:defRPr sz="2000" b="1">
                <a:solidFill>
                  <a:schemeClr val="tx1"/>
                </a:solidFill>
              </a:defRPr>
            </a:lvl1pPr>
          </a:lstStyle>
          <a:p>
            <a:r>
              <a:rPr lang="en-US" dirty="0"/>
              <a:t>Click to edit Master title style</a:t>
            </a:r>
            <a:endParaRPr lang="en-GB" dirty="0"/>
          </a:p>
        </p:txBody>
      </p:sp>
      <p:sp>
        <p:nvSpPr>
          <p:cNvPr id="3" name="Content Placeholder 2"/>
          <p:cNvSpPr>
            <a:spLocks noGrp="1"/>
          </p:cNvSpPr>
          <p:nvPr>
            <p:ph idx="1"/>
          </p:nvPr>
        </p:nvSpPr>
        <p:spPr>
          <a:xfrm>
            <a:off x="3575050" y="789553"/>
            <a:ext cx="5111750" cy="340237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1" y="1645741"/>
            <a:ext cx="3008313" cy="254618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0E7A2AA-100F-4D4D-8C65-3354E468C038}" type="datetimeFigureOut">
              <a:rPr lang="en-GB" smtClean="0"/>
              <a:t>01/04/2026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0E4A669-7135-4B0C-A55B-90DF719C6784}" type="slidenum">
              <a:rPr lang="en-GB" smtClean="0"/>
              <a:t>‹#›</a:t>
            </a:fld>
            <a:endParaRPr lang="en-GB"/>
          </a:p>
        </p:txBody>
      </p:sp>
    </p:spTree>
    <p:extLst>
      <p:ext uri="{BB962C8B-B14F-4D97-AF65-F5344CB8AC3E}">
        <p14:creationId xmlns:p14="http://schemas.microsoft.com/office/powerpoint/2010/main" val="331167527"/>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489852"/>
            <a:ext cx="5486400" cy="270030"/>
          </a:xfrm>
        </p:spPr>
        <p:txBody>
          <a:bodyPr anchor="b"/>
          <a:lstStyle>
            <a:lvl1pPr algn="l">
              <a:defRPr sz="2000" b="1">
                <a:solidFill>
                  <a:schemeClr val="tx1"/>
                </a:solidFill>
              </a:defRPr>
            </a:lvl1pPr>
          </a:lstStyle>
          <a:p>
            <a:r>
              <a:rPr lang="en-US" dirty="0"/>
              <a:t>Click to edit Master title style</a:t>
            </a:r>
            <a:endParaRPr lang="en-GB" dirty="0"/>
          </a:p>
        </p:txBody>
      </p:sp>
      <p:sp>
        <p:nvSpPr>
          <p:cNvPr id="3" name="Picture Placeholder 2"/>
          <p:cNvSpPr>
            <a:spLocks noGrp="1"/>
          </p:cNvSpPr>
          <p:nvPr>
            <p:ph type="pic" idx="1"/>
          </p:nvPr>
        </p:nvSpPr>
        <p:spPr>
          <a:xfrm>
            <a:off x="1792288" y="789552"/>
            <a:ext cx="5486400" cy="270030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3759882"/>
            <a:ext cx="5486400" cy="43204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F0E7A2AA-100F-4D4D-8C65-3354E468C038}" type="datetimeFigureOut">
              <a:rPr lang="en-GB" smtClean="0"/>
              <a:t>01/04/2026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0E4A669-7135-4B0C-A55B-90DF719C6784}" type="slidenum">
              <a:rPr lang="en-GB" smtClean="0"/>
              <a:t>‹#›</a:t>
            </a:fld>
            <a:endParaRPr lang="en-GB"/>
          </a:p>
        </p:txBody>
      </p:sp>
    </p:spTree>
    <p:extLst>
      <p:ext uri="{BB962C8B-B14F-4D97-AF65-F5344CB8AC3E}">
        <p14:creationId xmlns:p14="http://schemas.microsoft.com/office/powerpoint/2010/main" val="285472708"/>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0E7A2AA-100F-4D4D-8C65-3354E468C038}" type="datetimeFigureOut">
              <a:rPr lang="en-GB" smtClean="0"/>
              <a:t>01/04/2026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E4A669-7135-4B0C-A55B-90DF719C6784}" type="slidenum">
              <a:rPr lang="en-GB" smtClean="0"/>
              <a:t>‹#›</a:t>
            </a:fld>
            <a:endParaRPr lang="en-GB"/>
          </a:p>
        </p:txBody>
      </p:sp>
    </p:spTree>
    <p:extLst>
      <p:ext uri="{BB962C8B-B14F-4D97-AF65-F5344CB8AC3E}">
        <p14:creationId xmlns:p14="http://schemas.microsoft.com/office/powerpoint/2010/main" val="3266072329"/>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789553"/>
            <a:ext cx="2057400" cy="3805070"/>
          </a:xfrm>
        </p:spPr>
        <p:txBody>
          <a:bodyPr vert="eaVert"/>
          <a:lstStyle>
            <a:lvl1pPr>
              <a:defRPr>
                <a:solidFill>
                  <a:schemeClr val="tx1"/>
                </a:solidFill>
              </a:defRPr>
            </a:lvl1pPr>
          </a:lstStyle>
          <a:p>
            <a:r>
              <a:rPr lang="en-US" dirty="0"/>
              <a:t>Click to edit Master title style</a:t>
            </a:r>
            <a:endParaRPr lang="en-GB" dirty="0"/>
          </a:p>
        </p:txBody>
      </p:sp>
      <p:sp>
        <p:nvSpPr>
          <p:cNvPr id="3" name="Vertical Text Placeholder 2"/>
          <p:cNvSpPr>
            <a:spLocks noGrp="1"/>
          </p:cNvSpPr>
          <p:nvPr>
            <p:ph type="body" orient="vert" idx="1"/>
          </p:nvPr>
        </p:nvSpPr>
        <p:spPr>
          <a:xfrm>
            <a:off x="457200" y="789553"/>
            <a:ext cx="6019800" cy="380507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0E7A2AA-100F-4D4D-8C65-3354E468C038}" type="datetimeFigureOut">
              <a:rPr lang="en-GB" smtClean="0"/>
              <a:t>01/04/2026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E4A669-7135-4B0C-A55B-90DF719C6784}" type="slidenum">
              <a:rPr lang="en-GB" smtClean="0"/>
              <a:t>‹#›</a:t>
            </a:fld>
            <a:endParaRPr lang="en-GB"/>
          </a:p>
        </p:txBody>
      </p:sp>
    </p:spTree>
    <p:extLst>
      <p:ext uri="{BB962C8B-B14F-4D97-AF65-F5344CB8AC3E}">
        <p14:creationId xmlns:p14="http://schemas.microsoft.com/office/powerpoint/2010/main" val="1680466477"/>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28195418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489852"/>
            <a:ext cx="5486400" cy="270030"/>
          </a:xfrm>
        </p:spPr>
        <p:txBody>
          <a:bodyPr anchor="b"/>
          <a:lstStyle>
            <a:lvl1pPr algn="l">
              <a:defRPr sz="2000" b="1">
                <a:solidFill>
                  <a:schemeClr val="tx1"/>
                </a:solidFill>
              </a:defRPr>
            </a:lvl1pPr>
          </a:lstStyle>
          <a:p>
            <a:r>
              <a:rPr lang="en-US" dirty="0"/>
              <a:t>Click to edit Master title style</a:t>
            </a:r>
            <a:endParaRPr lang="en-GB" dirty="0"/>
          </a:p>
        </p:txBody>
      </p:sp>
      <p:sp>
        <p:nvSpPr>
          <p:cNvPr id="3" name="Picture Placeholder 2"/>
          <p:cNvSpPr>
            <a:spLocks noGrp="1"/>
          </p:cNvSpPr>
          <p:nvPr>
            <p:ph type="pic" idx="1"/>
          </p:nvPr>
        </p:nvSpPr>
        <p:spPr>
          <a:xfrm>
            <a:off x="1792288" y="789552"/>
            <a:ext cx="5486400" cy="270030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3759882"/>
            <a:ext cx="5486400" cy="43204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F0E7A2AA-100F-4D4D-8C65-3354E468C038}" type="datetimeFigureOut">
              <a:rPr lang="en-GB" smtClean="0"/>
              <a:t>01/04/2026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0E4A669-7135-4B0C-A55B-90DF719C6784}" type="slidenum">
              <a:rPr lang="en-GB" smtClean="0"/>
              <a:t>‹#›</a:t>
            </a:fld>
            <a:endParaRPr lang="en-GB"/>
          </a:p>
        </p:txBody>
      </p:sp>
    </p:spTree>
    <p:extLst>
      <p:ext uri="{BB962C8B-B14F-4D97-AF65-F5344CB8AC3E}">
        <p14:creationId xmlns:p14="http://schemas.microsoft.com/office/powerpoint/2010/main" val="38724248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2.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 Id="rId14" Type="http://schemas.openxmlformats.org/officeDocument/2006/relationships/image" Target="../media/image2.pn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pn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 Id="rId14" Type="http://schemas.openxmlformats.org/officeDocument/2006/relationships/image" Target="../media/image2.png"/></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1.pn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 Id="rId14" Type="http://schemas.openxmlformats.org/officeDocument/2006/relationships/image" Target="../media/image2.png"/></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13" Type="http://schemas.openxmlformats.org/officeDocument/2006/relationships/image" Target="../media/image1.png"/><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 Id="rId14" Type="http://schemas.openxmlformats.org/officeDocument/2006/relationships/image" Target="../media/image2.png"/></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13" Type="http://schemas.openxmlformats.org/officeDocument/2006/relationships/image" Target="../media/image1.png"/><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 Id="rId14" Type="http://schemas.openxmlformats.org/officeDocument/2006/relationships/image" Target="../media/image3.png"/></Relationships>
</file>

<file path=ppt/slideMasters/_rels/slideMaster9.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theme" Target="../theme/theme9.xml"/><Relationship Id="rId1" Type="http://schemas.openxmlformats.org/officeDocument/2006/relationships/slideLayout" Target="../slideLayouts/slideLayout89.xml"/><Relationship Id="rId6" Type="http://schemas.openxmlformats.org/officeDocument/2006/relationships/image" Target="../media/image7.jpg"/><Relationship Id="rId5" Type="http://schemas.openxmlformats.org/officeDocument/2006/relationships/image" Target="../media/image6.png"/><Relationship Id="rId4" Type="http://schemas.openxmlformats.org/officeDocument/2006/relationships/image" Target="../media/image5.png"/><Relationship Id="rId9" Type="http://schemas.openxmlformats.org/officeDocument/2006/relationships/image" Target="../media/image10.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Rectangle 11"/>
          <p:cNvSpPr/>
          <p:nvPr userDrawn="1"/>
        </p:nvSpPr>
        <p:spPr>
          <a:xfrm>
            <a:off x="0" y="0"/>
            <a:ext cx="9144000" cy="679648"/>
          </a:xfrm>
          <a:prstGeom prst="rect">
            <a:avLst/>
          </a:prstGeom>
          <a:solidFill>
            <a:srgbClr val="003E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p>
        </p:txBody>
      </p:sp>
      <p:sp>
        <p:nvSpPr>
          <p:cNvPr id="2" name="Title Placeholder 1"/>
          <p:cNvSpPr>
            <a:spLocks noGrp="1"/>
          </p:cNvSpPr>
          <p:nvPr>
            <p:ph type="title"/>
          </p:nvPr>
        </p:nvSpPr>
        <p:spPr>
          <a:xfrm>
            <a:off x="457200" y="103936"/>
            <a:ext cx="6563072" cy="475562"/>
          </a:xfrm>
          <a:prstGeom prst="rect">
            <a:avLst/>
          </a:prstGeom>
        </p:spPr>
        <p:txBody>
          <a:bodyPr vert="horz" lIns="91440" tIns="45720" rIns="91440" bIns="45720" rtlCol="0" anchor="ctr">
            <a:noAutofit/>
          </a:bodyPr>
          <a:lstStyle/>
          <a:p>
            <a:r>
              <a:rPr lang="en-US" dirty="0"/>
              <a:t>Click to edit Master title style</a:t>
            </a:r>
            <a:endParaRPr lang="en-GB" dirty="0"/>
          </a:p>
        </p:txBody>
      </p:sp>
      <p:sp>
        <p:nvSpPr>
          <p:cNvPr id="3" name="Text Placeholder 2"/>
          <p:cNvSpPr>
            <a:spLocks noGrp="1"/>
          </p:cNvSpPr>
          <p:nvPr>
            <p:ph type="body" idx="1"/>
          </p:nvPr>
        </p:nvSpPr>
        <p:spPr>
          <a:xfrm>
            <a:off x="457200" y="789552"/>
            <a:ext cx="8229600" cy="340237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2"/>
          </p:nvPr>
        </p:nvSpPr>
        <p:spPr>
          <a:xfrm>
            <a:off x="457200" y="4268743"/>
            <a:ext cx="2133600" cy="301229"/>
          </a:xfrm>
          <a:prstGeom prst="rect">
            <a:avLst/>
          </a:prstGeom>
        </p:spPr>
        <p:txBody>
          <a:bodyPr vert="horz" lIns="91440" tIns="45720" rIns="91440" bIns="45720" rtlCol="0" anchor="ctr"/>
          <a:lstStyle>
            <a:lvl1pPr algn="l">
              <a:defRPr sz="1200">
                <a:solidFill>
                  <a:schemeClr val="tx1">
                    <a:tint val="75000"/>
                  </a:schemeClr>
                </a:solidFill>
              </a:defRPr>
            </a:lvl1pPr>
          </a:lstStyle>
          <a:p>
            <a:fld id="{F0E7A2AA-100F-4D4D-8C65-3354E468C038}" type="datetimeFigureOut">
              <a:rPr lang="en-GB" smtClean="0"/>
              <a:t>01/04/2026</a:t>
            </a:fld>
            <a:endParaRPr lang="en-GB"/>
          </a:p>
        </p:txBody>
      </p:sp>
      <p:sp>
        <p:nvSpPr>
          <p:cNvPr id="5" name="Footer Placeholder 4"/>
          <p:cNvSpPr>
            <a:spLocks noGrp="1"/>
          </p:cNvSpPr>
          <p:nvPr>
            <p:ph type="ftr" sz="quarter" idx="3"/>
          </p:nvPr>
        </p:nvSpPr>
        <p:spPr>
          <a:xfrm>
            <a:off x="3124200" y="4268743"/>
            <a:ext cx="2895600" cy="301229"/>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4268743"/>
            <a:ext cx="2133600" cy="301229"/>
          </a:xfrm>
          <a:prstGeom prst="rect">
            <a:avLst/>
          </a:prstGeom>
        </p:spPr>
        <p:txBody>
          <a:bodyPr vert="horz" lIns="91440" tIns="45720" rIns="91440" bIns="45720" rtlCol="0" anchor="ctr"/>
          <a:lstStyle>
            <a:lvl1pPr algn="r">
              <a:defRPr sz="1200">
                <a:solidFill>
                  <a:schemeClr val="tx1">
                    <a:tint val="75000"/>
                  </a:schemeClr>
                </a:solidFill>
              </a:defRPr>
            </a:lvl1pPr>
          </a:lstStyle>
          <a:p>
            <a:fld id="{A0E4A669-7135-4B0C-A55B-90DF719C6784}" type="slidenum">
              <a:rPr lang="en-GB" smtClean="0"/>
              <a:t>‹#›</a:t>
            </a:fld>
            <a:endParaRPr lang="en-GB"/>
          </a:p>
        </p:txBody>
      </p:sp>
      <p:sp>
        <p:nvSpPr>
          <p:cNvPr id="7" name="Rectangle 6"/>
          <p:cNvSpPr/>
          <p:nvPr userDrawn="1"/>
        </p:nvSpPr>
        <p:spPr>
          <a:xfrm>
            <a:off x="0" y="4677984"/>
            <a:ext cx="9144000" cy="465516"/>
          </a:xfrm>
          <a:prstGeom prst="rect">
            <a:avLst/>
          </a:prstGeom>
          <a:solidFill>
            <a:schemeClr val="bg1">
              <a:lumMod val="50000"/>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9" name="Straight Connector 8"/>
          <p:cNvCxnSpPr/>
          <p:nvPr userDrawn="1"/>
        </p:nvCxnSpPr>
        <p:spPr>
          <a:xfrm>
            <a:off x="0" y="4677984"/>
            <a:ext cx="9144000" cy="0"/>
          </a:xfrm>
          <a:prstGeom prst="line">
            <a:avLst/>
          </a:prstGeom>
          <a:ln w="28575">
            <a:solidFill>
              <a:srgbClr val="003E7E">
                <a:alpha val="52000"/>
              </a:srgbClr>
            </a:solidFill>
          </a:ln>
        </p:spPr>
        <p:style>
          <a:lnRef idx="1">
            <a:schemeClr val="accent1"/>
          </a:lnRef>
          <a:fillRef idx="0">
            <a:schemeClr val="accent1"/>
          </a:fillRef>
          <a:effectRef idx="0">
            <a:schemeClr val="accent1"/>
          </a:effectRef>
          <a:fontRef idx="minor">
            <a:schemeClr val="tx1"/>
          </a:fontRef>
        </p:style>
      </p:cxnSp>
      <p:pic>
        <p:nvPicPr>
          <p:cNvPr id="15" name="Picture 14"/>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524328" y="4731990"/>
            <a:ext cx="1209652" cy="394404"/>
          </a:xfrm>
          <a:prstGeom prst="rect">
            <a:avLst/>
          </a:prstGeom>
        </p:spPr>
      </p:pic>
      <p:pic>
        <p:nvPicPr>
          <p:cNvPr id="11" name="Picture 10"/>
          <p:cNvPicPr>
            <a:picLocks noChangeAspect="1"/>
          </p:cNvPicPr>
          <p:nvPr userDrawn="1"/>
        </p:nvPicPr>
        <p:blipFill>
          <a:blip r:embed="rId14"/>
          <a:stretch>
            <a:fillRect/>
          </a:stretch>
        </p:blipFill>
        <p:spPr>
          <a:xfrm>
            <a:off x="7333990" y="110200"/>
            <a:ext cx="1352810" cy="473484"/>
          </a:xfrm>
          <a:prstGeom prst="rect">
            <a:avLst/>
          </a:prstGeom>
        </p:spPr>
      </p:pic>
    </p:spTree>
    <p:extLst>
      <p:ext uri="{BB962C8B-B14F-4D97-AF65-F5344CB8AC3E}">
        <p14:creationId xmlns:p14="http://schemas.microsoft.com/office/powerpoint/2010/main" val="20172592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spcBef>
          <a:spcPct val="0"/>
        </a:spcBef>
        <a:buNone/>
        <a:defRPr sz="3600" kern="1200">
          <a:solidFill>
            <a:schemeClr val="bg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2" name="Rectangle 11"/>
          <p:cNvSpPr/>
          <p:nvPr userDrawn="1"/>
        </p:nvSpPr>
        <p:spPr>
          <a:xfrm>
            <a:off x="0" y="0"/>
            <a:ext cx="9144000" cy="679648"/>
          </a:xfrm>
          <a:prstGeom prst="rect">
            <a:avLst/>
          </a:prstGeom>
          <a:solidFill>
            <a:srgbClr val="EC00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p>
        </p:txBody>
      </p:sp>
      <p:sp>
        <p:nvSpPr>
          <p:cNvPr id="3" name="Text Placeholder 2"/>
          <p:cNvSpPr>
            <a:spLocks noGrp="1"/>
          </p:cNvSpPr>
          <p:nvPr>
            <p:ph type="body" idx="1"/>
          </p:nvPr>
        </p:nvSpPr>
        <p:spPr>
          <a:xfrm>
            <a:off x="457200" y="789552"/>
            <a:ext cx="8229600" cy="340237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2"/>
          </p:nvPr>
        </p:nvSpPr>
        <p:spPr>
          <a:xfrm>
            <a:off x="457200" y="4268743"/>
            <a:ext cx="2133600" cy="301229"/>
          </a:xfrm>
          <a:prstGeom prst="rect">
            <a:avLst/>
          </a:prstGeom>
        </p:spPr>
        <p:txBody>
          <a:bodyPr vert="horz" lIns="91440" tIns="45720" rIns="91440" bIns="45720" rtlCol="0" anchor="ctr"/>
          <a:lstStyle>
            <a:lvl1pPr algn="l">
              <a:defRPr sz="1200">
                <a:solidFill>
                  <a:schemeClr val="tx1">
                    <a:tint val="75000"/>
                  </a:schemeClr>
                </a:solidFill>
              </a:defRPr>
            </a:lvl1pPr>
          </a:lstStyle>
          <a:p>
            <a:fld id="{F0E7A2AA-100F-4D4D-8C65-3354E468C038}" type="datetimeFigureOut">
              <a:rPr lang="en-GB" smtClean="0"/>
              <a:t>01/04/2026</a:t>
            </a:fld>
            <a:endParaRPr lang="en-GB"/>
          </a:p>
        </p:txBody>
      </p:sp>
      <p:sp>
        <p:nvSpPr>
          <p:cNvPr id="5" name="Footer Placeholder 4"/>
          <p:cNvSpPr>
            <a:spLocks noGrp="1"/>
          </p:cNvSpPr>
          <p:nvPr>
            <p:ph type="ftr" sz="quarter" idx="3"/>
          </p:nvPr>
        </p:nvSpPr>
        <p:spPr>
          <a:xfrm>
            <a:off x="3124200" y="4268743"/>
            <a:ext cx="2895600" cy="301229"/>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4268743"/>
            <a:ext cx="2133600" cy="301229"/>
          </a:xfrm>
          <a:prstGeom prst="rect">
            <a:avLst/>
          </a:prstGeom>
        </p:spPr>
        <p:txBody>
          <a:bodyPr vert="horz" lIns="91440" tIns="45720" rIns="91440" bIns="45720" rtlCol="0" anchor="ctr"/>
          <a:lstStyle>
            <a:lvl1pPr algn="r">
              <a:defRPr sz="1200">
                <a:solidFill>
                  <a:schemeClr val="tx1">
                    <a:tint val="75000"/>
                  </a:schemeClr>
                </a:solidFill>
              </a:defRPr>
            </a:lvl1pPr>
          </a:lstStyle>
          <a:p>
            <a:fld id="{A0E4A669-7135-4B0C-A55B-90DF719C6784}" type="slidenum">
              <a:rPr lang="en-GB" smtClean="0"/>
              <a:t>‹#›</a:t>
            </a:fld>
            <a:endParaRPr lang="en-GB"/>
          </a:p>
        </p:txBody>
      </p:sp>
      <p:sp>
        <p:nvSpPr>
          <p:cNvPr id="7" name="Rectangle 6"/>
          <p:cNvSpPr/>
          <p:nvPr userDrawn="1"/>
        </p:nvSpPr>
        <p:spPr>
          <a:xfrm>
            <a:off x="0" y="4677984"/>
            <a:ext cx="9144000" cy="465516"/>
          </a:xfrm>
          <a:prstGeom prst="rect">
            <a:avLst/>
          </a:prstGeom>
          <a:solidFill>
            <a:schemeClr val="bg1">
              <a:lumMod val="50000"/>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9" name="Straight Connector 8"/>
          <p:cNvCxnSpPr/>
          <p:nvPr userDrawn="1"/>
        </p:nvCxnSpPr>
        <p:spPr>
          <a:xfrm>
            <a:off x="0" y="4677984"/>
            <a:ext cx="9144000" cy="0"/>
          </a:xfrm>
          <a:prstGeom prst="line">
            <a:avLst/>
          </a:prstGeom>
          <a:ln w="28575">
            <a:solidFill>
              <a:srgbClr val="EC008C">
                <a:alpha val="52000"/>
              </a:srgbClr>
            </a:solidFill>
          </a:ln>
        </p:spPr>
        <p:style>
          <a:lnRef idx="1">
            <a:schemeClr val="accent1"/>
          </a:lnRef>
          <a:fillRef idx="0">
            <a:schemeClr val="accent1"/>
          </a:fillRef>
          <a:effectRef idx="0">
            <a:schemeClr val="accent1"/>
          </a:effectRef>
          <a:fontRef idx="minor">
            <a:schemeClr val="tx1"/>
          </a:fontRef>
        </p:style>
      </p:cxnSp>
      <p:pic>
        <p:nvPicPr>
          <p:cNvPr id="16" name="Picture 15"/>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524328" y="4731990"/>
            <a:ext cx="1209652" cy="394404"/>
          </a:xfrm>
          <a:prstGeom prst="rect">
            <a:avLst/>
          </a:prstGeom>
        </p:spPr>
      </p:pic>
      <p:sp>
        <p:nvSpPr>
          <p:cNvPr id="14" name="Title Placeholder 1">
            <a:extLst>
              <a:ext uri="{FF2B5EF4-FFF2-40B4-BE49-F238E27FC236}">
                <a16:creationId xmlns:a16="http://schemas.microsoft.com/office/drawing/2014/main" id="{6225FBF3-7B0D-7B49-A8D6-733AB6AE269D}"/>
              </a:ext>
            </a:extLst>
          </p:cNvPr>
          <p:cNvSpPr>
            <a:spLocks noGrp="1"/>
          </p:cNvSpPr>
          <p:nvPr>
            <p:ph type="title"/>
          </p:nvPr>
        </p:nvSpPr>
        <p:spPr>
          <a:xfrm>
            <a:off x="457200" y="103936"/>
            <a:ext cx="6563072" cy="475562"/>
          </a:xfrm>
          <a:prstGeom prst="rect">
            <a:avLst/>
          </a:prstGeom>
        </p:spPr>
        <p:txBody>
          <a:bodyPr vert="horz" lIns="91440" tIns="45720" rIns="91440" bIns="45720" rtlCol="0" anchor="ctr">
            <a:noAutofit/>
          </a:bodyPr>
          <a:lstStyle/>
          <a:p>
            <a:r>
              <a:rPr lang="en-US" dirty="0"/>
              <a:t>Click to edit Master title style</a:t>
            </a:r>
            <a:endParaRPr lang="en-GB" dirty="0"/>
          </a:p>
        </p:txBody>
      </p:sp>
      <p:pic>
        <p:nvPicPr>
          <p:cNvPr id="2" name="Picture 1"/>
          <p:cNvPicPr>
            <a:picLocks noChangeAspect="1"/>
          </p:cNvPicPr>
          <p:nvPr userDrawn="1"/>
        </p:nvPicPr>
        <p:blipFill>
          <a:blip r:embed="rId14"/>
          <a:stretch>
            <a:fillRect/>
          </a:stretch>
        </p:blipFill>
        <p:spPr>
          <a:xfrm>
            <a:off x="7374493" y="120191"/>
            <a:ext cx="1312307" cy="459307"/>
          </a:xfrm>
          <a:prstGeom prst="rect">
            <a:avLst/>
          </a:prstGeom>
        </p:spPr>
      </p:pic>
    </p:spTree>
    <p:extLst>
      <p:ext uri="{BB962C8B-B14F-4D97-AF65-F5344CB8AC3E}">
        <p14:creationId xmlns:p14="http://schemas.microsoft.com/office/powerpoint/2010/main" val="83557020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3600" kern="1200">
          <a:solidFill>
            <a:schemeClr val="bg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2" name="Rectangle 11"/>
          <p:cNvSpPr/>
          <p:nvPr userDrawn="1"/>
        </p:nvSpPr>
        <p:spPr>
          <a:xfrm>
            <a:off x="0" y="0"/>
            <a:ext cx="9144000" cy="679648"/>
          </a:xfrm>
          <a:prstGeom prst="rect">
            <a:avLst/>
          </a:prstGeom>
          <a:solidFill>
            <a:srgbClr val="F898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p>
        </p:txBody>
      </p:sp>
      <p:sp>
        <p:nvSpPr>
          <p:cNvPr id="3" name="Text Placeholder 2"/>
          <p:cNvSpPr>
            <a:spLocks noGrp="1"/>
          </p:cNvSpPr>
          <p:nvPr>
            <p:ph type="body" idx="1"/>
          </p:nvPr>
        </p:nvSpPr>
        <p:spPr>
          <a:xfrm>
            <a:off x="457200" y="789552"/>
            <a:ext cx="8229600" cy="340237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2"/>
          </p:nvPr>
        </p:nvSpPr>
        <p:spPr>
          <a:xfrm>
            <a:off x="457200" y="4268743"/>
            <a:ext cx="2133600" cy="301229"/>
          </a:xfrm>
          <a:prstGeom prst="rect">
            <a:avLst/>
          </a:prstGeom>
        </p:spPr>
        <p:txBody>
          <a:bodyPr vert="horz" lIns="91440" tIns="45720" rIns="91440" bIns="45720" rtlCol="0" anchor="ctr"/>
          <a:lstStyle>
            <a:lvl1pPr algn="l">
              <a:defRPr sz="1200">
                <a:solidFill>
                  <a:schemeClr val="tx1">
                    <a:tint val="75000"/>
                  </a:schemeClr>
                </a:solidFill>
              </a:defRPr>
            </a:lvl1pPr>
          </a:lstStyle>
          <a:p>
            <a:fld id="{F0E7A2AA-100F-4D4D-8C65-3354E468C038}" type="datetimeFigureOut">
              <a:rPr lang="en-GB" smtClean="0"/>
              <a:t>01/04/2026</a:t>
            </a:fld>
            <a:endParaRPr lang="en-GB"/>
          </a:p>
        </p:txBody>
      </p:sp>
      <p:sp>
        <p:nvSpPr>
          <p:cNvPr id="5" name="Footer Placeholder 4"/>
          <p:cNvSpPr>
            <a:spLocks noGrp="1"/>
          </p:cNvSpPr>
          <p:nvPr>
            <p:ph type="ftr" sz="quarter" idx="3"/>
          </p:nvPr>
        </p:nvSpPr>
        <p:spPr>
          <a:xfrm>
            <a:off x="3124200" y="4268743"/>
            <a:ext cx="2895600" cy="301229"/>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4268743"/>
            <a:ext cx="2133600" cy="301229"/>
          </a:xfrm>
          <a:prstGeom prst="rect">
            <a:avLst/>
          </a:prstGeom>
        </p:spPr>
        <p:txBody>
          <a:bodyPr vert="horz" lIns="91440" tIns="45720" rIns="91440" bIns="45720" rtlCol="0" anchor="ctr"/>
          <a:lstStyle>
            <a:lvl1pPr algn="r">
              <a:defRPr sz="1200">
                <a:solidFill>
                  <a:schemeClr val="tx1">
                    <a:tint val="75000"/>
                  </a:schemeClr>
                </a:solidFill>
              </a:defRPr>
            </a:lvl1pPr>
          </a:lstStyle>
          <a:p>
            <a:fld id="{A0E4A669-7135-4B0C-A55B-90DF719C6784}" type="slidenum">
              <a:rPr lang="en-GB" smtClean="0"/>
              <a:t>‹#›</a:t>
            </a:fld>
            <a:endParaRPr lang="en-GB"/>
          </a:p>
        </p:txBody>
      </p:sp>
      <p:sp>
        <p:nvSpPr>
          <p:cNvPr id="7" name="Rectangle 6"/>
          <p:cNvSpPr/>
          <p:nvPr userDrawn="1"/>
        </p:nvSpPr>
        <p:spPr>
          <a:xfrm>
            <a:off x="0" y="4677984"/>
            <a:ext cx="9144000" cy="465516"/>
          </a:xfrm>
          <a:prstGeom prst="rect">
            <a:avLst/>
          </a:prstGeom>
          <a:solidFill>
            <a:schemeClr val="bg1">
              <a:lumMod val="50000"/>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9" name="Straight Connector 8"/>
          <p:cNvCxnSpPr/>
          <p:nvPr userDrawn="1"/>
        </p:nvCxnSpPr>
        <p:spPr>
          <a:xfrm>
            <a:off x="0" y="4677984"/>
            <a:ext cx="9144000" cy="0"/>
          </a:xfrm>
          <a:prstGeom prst="line">
            <a:avLst/>
          </a:prstGeom>
          <a:ln w="28575">
            <a:solidFill>
              <a:srgbClr val="F89828">
                <a:alpha val="52000"/>
              </a:srgbClr>
            </a:solidFill>
          </a:ln>
        </p:spPr>
        <p:style>
          <a:lnRef idx="1">
            <a:schemeClr val="accent1"/>
          </a:lnRef>
          <a:fillRef idx="0">
            <a:schemeClr val="accent1"/>
          </a:fillRef>
          <a:effectRef idx="0">
            <a:schemeClr val="accent1"/>
          </a:effectRef>
          <a:fontRef idx="minor">
            <a:schemeClr val="tx1"/>
          </a:fontRef>
        </p:style>
      </p:cxnSp>
      <p:pic>
        <p:nvPicPr>
          <p:cNvPr id="16" name="Picture 15"/>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524328" y="4731990"/>
            <a:ext cx="1209652" cy="394404"/>
          </a:xfrm>
          <a:prstGeom prst="rect">
            <a:avLst/>
          </a:prstGeom>
        </p:spPr>
      </p:pic>
      <p:sp>
        <p:nvSpPr>
          <p:cNvPr id="14" name="Title Placeholder 1">
            <a:extLst>
              <a:ext uri="{FF2B5EF4-FFF2-40B4-BE49-F238E27FC236}">
                <a16:creationId xmlns:a16="http://schemas.microsoft.com/office/drawing/2014/main" id="{B770564B-B96E-134F-9E60-AE527FB2049F}"/>
              </a:ext>
            </a:extLst>
          </p:cNvPr>
          <p:cNvSpPr>
            <a:spLocks noGrp="1"/>
          </p:cNvSpPr>
          <p:nvPr>
            <p:ph type="title"/>
          </p:nvPr>
        </p:nvSpPr>
        <p:spPr>
          <a:xfrm>
            <a:off x="457200" y="103936"/>
            <a:ext cx="6563072" cy="475562"/>
          </a:xfrm>
          <a:prstGeom prst="rect">
            <a:avLst/>
          </a:prstGeom>
        </p:spPr>
        <p:txBody>
          <a:bodyPr vert="horz" lIns="91440" tIns="45720" rIns="91440" bIns="45720" rtlCol="0" anchor="ctr">
            <a:noAutofit/>
          </a:bodyPr>
          <a:lstStyle/>
          <a:p>
            <a:r>
              <a:rPr lang="en-US" dirty="0"/>
              <a:t>Click to edit Master title style</a:t>
            </a:r>
            <a:endParaRPr lang="en-GB" dirty="0"/>
          </a:p>
        </p:txBody>
      </p:sp>
      <p:pic>
        <p:nvPicPr>
          <p:cNvPr id="2" name="Picture 1"/>
          <p:cNvPicPr>
            <a:picLocks noChangeAspect="1"/>
          </p:cNvPicPr>
          <p:nvPr userDrawn="1"/>
        </p:nvPicPr>
        <p:blipFill>
          <a:blip r:embed="rId14"/>
          <a:stretch>
            <a:fillRect/>
          </a:stretch>
        </p:blipFill>
        <p:spPr>
          <a:xfrm>
            <a:off x="7327726" y="107664"/>
            <a:ext cx="1359074" cy="475676"/>
          </a:xfrm>
          <a:prstGeom prst="rect">
            <a:avLst/>
          </a:prstGeom>
        </p:spPr>
      </p:pic>
    </p:spTree>
    <p:extLst>
      <p:ext uri="{BB962C8B-B14F-4D97-AF65-F5344CB8AC3E}">
        <p14:creationId xmlns:p14="http://schemas.microsoft.com/office/powerpoint/2010/main" val="239898767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3600" kern="1200">
          <a:solidFill>
            <a:schemeClr val="bg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2" name="Rectangle 11"/>
          <p:cNvSpPr/>
          <p:nvPr userDrawn="1"/>
        </p:nvSpPr>
        <p:spPr>
          <a:xfrm>
            <a:off x="0" y="0"/>
            <a:ext cx="9144000" cy="679648"/>
          </a:xfrm>
          <a:prstGeom prst="rect">
            <a:avLst/>
          </a:prstGeom>
          <a:solidFill>
            <a:srgbClr val="E319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p>
        </p:txBody>
      </p:sp>
      <p:sp>
        <p:nvSpPr>
          <p:cNvPr id="3" name="Text Placeholder 2"/>
          <p:cNvSpPr>
            <a:spLocks noGrp="1"/>
          </p:cNvSpPr>
          <p:nvPr>
            <p:ph type="body" idx="1"/>
          </p:nvPr>
        </p:nvSpPr>
        <p:spPr>
          <a:xfrm>
            <a:off x="457200" y="789552"/>
            <a:ext cx="8229600" cy="340237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2"/>
          </p:nvPr>
        </p:nvSpPr>
        <p:spPr>
          <a:xfrm>
            <a:off x="457200" y="4268743"/>
            <a:ext cx="2133600" cy="301229"/>
          </a:xfrm>
          <a:prstGeom prst="rect">
            <a:avLst/>
          </a:prstGeom>
        </p:spPr>
        <p:txBody>
          <a:bodyPr vert="horz" lIns="91440" tIns="45720" rIns="91440" bIns="45720" rtlCol="0" anchor="ctr"/>
          <a:lstStyle>
            <a:lvl1pPr algn="l">
              <a:defRPr sz="1200">
                <a:solidFill>
                  <a:schemeClr val="tx1">
                    <a:tint val="75000"/>
                  </a:schemeClr>
                </a:solidFill>
              </a:defRPr>
            </a:lvl1pPr>
          </a:lstStyle>
          <a:p>
            <a:fld id="{F0E7A2AA-100F-4D4D-8C65-3354E468C038}" type="datetimeFigureOut">
              <a:rPr lang="en-GB" smtClean="0"/>
              <a:t>01/04/2026</a:t>
            </a:fld>
            <a:endParaRPr lang="en-GB"/>
          </a:p>
        </p:txBody>
      </p:sp>
      <p:sp>
        <p:nvSpPr>
          <p:cNvPr id="5" name="Footer Placeholder 4"/>
          <p:cNvSpPr>
            <a:spLocks noGrp="1"/>
          </p:cNvSpPr>
          <p:nvPr>
            <p:ph type="ftr" sz="quarter" idx="3"/>
          </p:nvPr>
        </p:nvSpPr>
        <p:spPr>
          <a:xfrm>
            <a:off x="3124200" y="4268743"/>
            <a:ext cx="2895600" cy="301229"/>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4268743"/>
            <a:ext cx="2133600" cy="301229"/>
          </a:xfrm>
          <a:prstGeom prst="rect">
            <a:avLst/>
          </a:prstGeom>
        </p:spPr>
        <p:txBody>
          <a:bodyPr vert="horz" lIns="91440" tIns="45720" rIns="91440" bIns="45720" rtlCol="0" anchor="ctr"/>
          <a:lstStyle>
            <a:lvl1pPr algn="r">
              <a:defRPr sz="1200">
                <a:solidFill>
                  <a:schemeClr val="tx1">
                    <a:tint val="75000"/>
                  </a:schemeClr>
                </a:solidFill>
              </a:defRPr>
            </a:lvl1pPr>
          </a:lstStyle>
          <a:p>
            <a:fld id="{A0E4A669-7135-4B0C-A55B-90DF719C6784}" type="slidenum">
              <a:rPr lang="en-GB" smtClean="0"/>
              <a:t>‹#›</a:t>
            </a:fld>
            <a:endParaRPr lang="en-GB"/>
          </a:p>
        </p:txBody>
      </p:sp>
      <p:sp>
        <p:nvSpPr>
          <p:cNvPr id="7" name="Rectangle 6"/>
          <p:cNvSpPr/>
          <p:nvPr userDrawn="1"/>
        </p:nvSpPr>
        <p:spPr>
          <a:xfrm>
            <a:off x="0" y="4677984"/>
            <a:ext cx="9144000" cy="465516"/>
          </a:xfrm>
          <a:prstGeom prst="rect">
            <a:avLst/>
          </a:prstGeom>
          <a:solidFill>
            <a:schemeClr val="bg1">
              <a:lumMod val="50000"/>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9" name="Straight Connector 8"/>
          <p:cNvCxnSpPr/>
          <p:nvPr userDrawn="1"/>
        </p:nvCxnSpPr>
        <p:spPr>
          <a:xfrm>
            <a:off x="0" y="4677984"/>
            <a:ext cx="9144000" cy="0"/>
          </a:xfrm>
          <a:prstGeom prst="line">
            <a:avLst/>
          </a:prstGeom>
          <a:ln w="28575">
            <a:solidFill>
              <a:srgbClr val="E31937">
                <a:alpha val="52000"/>
              </a:srgbClr>
            </a:solidFill>
          </a:ln>
        </p:spPr>
        <p:style>
          <a:lnRef idx="1">
            <a:schemeClr val="accent1"/>
          </a:lnRef>
          <a:fillRef idx="0">
            <a:schemeClr val="accent1"/>
          </a:fillRef>
          <a:effectRef idx="0">
            <a:schemeClr val="accent1"/>
          </a:effectRef>
          <a:fontRef idx="minor">
            <a:schemeClr val="tx1"/>
          </a:fontRef>
        </p:style>
      </p:cxnSp>
      <p:pic>
        <p:nvPicPr>
          <p:cNvPr id="16" name="Picture 15"/>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524328" y="4731990"/>
            <a:ext cx="1209652" cy="394404"/>
          </a:xfrm>
          <a:prstGeom prst="rect">
            <a:avLst/>
          </a:prstGeom>
        </p:spPr>
      </p:pic>
      <p:sp>
        <p:nvSpPr>
          <p:cNvPr id="14" name="Title Placeholder 1">
            <a:extLst>
              <a:ext uri="{FF2B5EF4-FFF2-40B4-BE49-F238E27FC236}">
                <a16:creationId xmlns:a16="http://schemas.microsoft.com/office/drawing/2014/main" id="{210A7A21-FB27-BE47-B7A1-A13798256159}"/>
              </a:ext>
            </a:extLst>
          </p:cNvPr>
          <p:cNvSpPr>
            <a:spLocks noGrp="1"/>
          </p:cNvSpPr>
          <p:nvPr>
            <p:ph type="title"/>
          </p:nvPr>
        </p:nvSpPr>
        <p:spPr>
          <a:xfrm>
            <a:off x="457200" y="103936"/>
            <a:ext cx="6563072" cy="475562"/>
          </a:xfrm>
          <a:prstGeom prst="rect">
            <a:avLst/>
          </a:prstGeom>
        </p:spPr>
        <p:txBody>
          <a:bodyPr vert="horz" lIns="91440" tIns="45720" rIns="91440" bIns="45720" rtlCol="0" anchor="ctr">
            <a:noAutofit/>
          </a:bodyPr>
          <a:lstStyle/>
          <a:p>
            <a:r>
              <a:rPr lang="en-US" dirty="0"/>
              <a:t>Click to edit Master title style</a:t>
            </a:r>
            <a:endParaRPr lang="en-GB" dirty="0"/>
          </a:p>
        </p:txBody>
      </p:sp>
      <p:pic>
        <p:nvPicPr>
          <p:cNvPr id="2" name="Picture 1"/>
          <p:cNvPicPr>
            <a:picLocks noChangeAspect="1"/>
          </p:cNvPicPr>
          <p:nvPr userDrawn="1"/>
        </p:nvPicPr>
        <p:blipFill>
          <a:blip r:embed="rId14"/>
          <a:stretch>
            <a:fillRect/>
          </a:stretch>
        </p:blipFill>
        <p:spPr>
          <a:xfrm>
            <a:off x="7321463" y="100208"/>
            <a:ext cx="1365337" cy="477868"/>
          </a:xfrm>
          <a:prstGeom prst="rect">
            <a:avLst/>
          </a:prstGeom>
        </p:spPr>
      </p:pic>
    </p:spTree>
    <p:extLst>
      <p:ext uri="{BB962C8B-B14F-4D97-AF65-F5344CB8AC3E}">
        <p14:creationId xmlns:p14="http://schemas.microsoft.com/office/powerpoint/2010/main" val="405075225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3600" kern="1200">
          <a:solidFill>
            <a:schemeClr val="bg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2" name="Rectangle 11"/>
          <p:cNvSpPr/>
          <p:nvPr userDrawn="1"/>
        </p:nvSpPr>
        <p:spPr>
          <a:xfrm>
            <a:off x="0" y="0"/>
            <a:ext cx="9144000" cy="679648"/>
          </a:xfrm>
          <a:prstGeom prst="rect">
            <a:avLst/>
          </a:prstGeom>
          <a:solidFill>
            <a:srgbClr val="8CC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p>
        </p:txBody>
      </p:sp>
      <p:sp>
        <p:nvSpPr>
          <p:cNvPr id="3" name="Text Placeholder 2"/>
          <p:cNvSpPr>
            <a:spLocks noGrp="1"/>
          </p:cNvSpPr>
          <p:nvPr>
            <p:ph type="body" idx="1"/>
          </p:nvPr>
        </p:nvSpPr>
        <p:spPr>
          <a:xfrm>
            <a:off x="457200" y="789552"/>
            <a:ext cx="8229600" cy="340237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2"/>
          </p:nvPr>
        </p:nvSpPr>
        <p:spPr>
          <a:xfrm>
            <a:off x="457200" y="4268743"/>
            <a:ext cx="2133600" cy="301229"/>
          </a:xfrm>
          <a:prstGeom prst="rect">
            <a:avLst/>
          </a:prstGeom>
        </p:spPr>
        <p:txBody>
          <a:bodyPr vert="horz" lIns="91440" tIns="45720" rIns="91440" bIns="45720" rtlCol="0" anchor="ctr"/>
          <a:lstStyle>
            <a:lvl1pPr algn="l">
              <a:defRPr sz="1200">
                <a:solidFill>
                  <a:schemeClr val="tx1">
                    <a:tint val="75000"/>
                  </a:schemeClr>
                </a:solidFill>
              </a:defRPr>
            </a:lvl1pPr>
          </a:lstStyle>
          <a:p>
            <a:fld id="{F0E7A2AA-100F-4D4D-8C65-3354E468C038}" type="datetimeFigureOut">
              <a:rPr lang="en-GB" smtClean="0"/>
              <a:t>01/04/2026</a:t>
            </a:fld>
            <a:endParaRPr lang="en-GB"/>
          </a:p>
        </p:txBody>
      </p:sp>
      <p:sp>
        <p:nvSpPr>
          <p:cNvPr id="5" name="Footer Placeholder 4"/>
          <p:cNvSpPr>
            <a:spLocks noGrp="1"/>
          </p:cNvSpPr>
          <p:nvPr>
            <p:ph type="ftr" sz="quarter" idx="3"/>
          </p:nvPr>
        </p:nvSpPr>
        <p:spPr>
          <a:xfrm>
            <a:off x="3124200" y="4268743"/>
            <a:ext cx="2895600" cy="301229"/>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4268743"/>
            <a:ext cx="2133600" cy="301229"/>
          </a:xfrm>
          <a:prstGeom prst="rect">
            <a:avLst/>
          </a:prstGeom>
        </p:spPr>
        <p:txBody>
          <a:bodyPr vert="horz" lIns="91440" tIns="45720" rIns="91440" bIns="45720" rtlCol="0" anchor="ctr"/>
          <a:lstStyle>
            <a:lvl1pPr algn="r">
              <a:defRPr sz="1200">
                <a:solidFill>
                  <a:schemeClr val="tx1">
                    <a:tint val="75000"/>
                  </a:schemeClr>
                </a:solidFill>
              </a:defRPr>
            </a:lvl1pPr>
          </a:lstStyle>
          <a:p>
            <a:fld id="{A0E4A669-7135-4B0C-A55B-90DF719C6784}" type="slidenum">
              <a:rPr lang="en-GB" smtClean="0"/>
              <a:t>‹#›</a:t>
            </a:fld>
            <a:endParaRPr lang="en-GB"/>
          </a:p>
        </p:txBody>
      </p:sp>
      <p:sp>
        <p:nvSpPr>
          <p:cNvPr id="7" name="Rectangle 6"/>
          <p:cNvSpPr/>
          <p:nvPr userDrawn="1"/>
        </p:nvSpPr>
        <p:spPr>
          <a:xfrm>
            <a:off x="0" y="4677984"/>
            <a:ext cx="9144000" cy="465516"/>
          </a:xfrm>
          <a:prstGeom prst="rect">
            <a:avLst/>
          </a:prstGeom>
          <a:solidFill>
            <a:schemeClr val="bg1">
              <a:lumMod val="50000"/>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9" name="Straight Connector 8"/>
          <p:cNvCxnSpPr/>
          <p:nvPr userDrawn="1"/>
        </p:nvCxnSpPr>
        <p:spPr>
          <a:xfrm>
            <a:off x="0" y="4677984"/>
            <a:ext cx="9144000" cy="0"/>
          </a:xfrm>
          <a:prstGeom prst="line">
            <a:avLst/>
          </a:prstGeom>
          <a:ln w="28575">
            <a:solidFill>
              <a:srgbClr val="8CC63F">
                <a:alpha val="52000"/>
              </a:srgbClr>
            </a:solidFill>
          </a:ln>
        </p:spPr>
        <p:style>
          <a:lnRef idx="1">
            <a:schemeClr val="accent1"/>
          </a:lnRef>
          <a:fillRef idx="0">
            <a:schemeClr val="accent1"/>
          </a:fillRef>
          <a:effectRef idx="0">
            <a:schemeClr val="accent1"/>
          </a:effectRef>
          <a:fontRef idx="minor">
            <a:schemeClr val="tx1"/>
          </a:fontRef>
        </p:style>
      </p:cxnSp>
      <p:pic>
        <p:nvPicPr>
          <p:cNvPr id="16" name="Picture 15"/>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524328" y="4731990"/>
            <a:ext cx="1209652" cy="394404"/>
          </a:xfrm>
          <a:prstGeom prst="rect">
            <a:avLst/>
          </a:prstGeom>
        </p:spPr>
      </p:pic>
      <p:sp>
        <p:nvSpPr>
          <p:cNvPr id="14" name="Title Placeholder 1">
            <a:extLst>
              <a:ext uri="{FF2B5EF4-FFF2-40B4-BE49-F238E27FC236}">
                <a16:creationId xmlns:a16="http://schemas.microsoft.com/office/drawing/2014/main" id="{C87AE915-19C1-B74F-AFEA-7FD4D8313818}"/>
              </a:ext>
            </a:extLst>
          </p:cNvPr>
          <p:cNvSpPr>
            <a:spLocks noGrp="1"/>
          </p:cNvSpPr>
          <p:nvPr>
            <p:ph type="title"/>
          </p:nvPr>
        </p:nvSpPr>
        <p:spPr>
          <a:xfrm>
            <a:off x="457200" y="103936"/>
            <a:ext cx="6563072" cy="475562"/>
          </a:xfrm>
          <a:prstGeom prst="rect">
            <a:avLst/>
          </a:prstGeom>
        </p:spPr>
        <p:txBody>
          <a:bodyPr vert="horz" lIns="91440" tIns="45720" rIns="91440" bIns="45720" rtlCol="0" anchor="ctr">
            <a:noAutofit/>
          </a:bodyPr>
          <a:lstStyle/>
          <a:p>
            <a:r>
              <a:rPr lang="en-US" dirty="0"/>
              <a:t>Click to edit Master title style</a:t>
            </a:r>
            <a:endParaRPr lang="en-GB" dirty="0"/>
          </a:p>
        </p:txBody>
      </p:sp>
      <p:pic>
        <p:nvPicPr>
          <p:cNvPr id="2" name="Picture 1"/>
          <p:cNvPicPr>
            <a:picLocks noChangeAspect="1"/>
          </p:cNvPicPr>
          <p:nvPr userDrawn="1"/>
        </p:nvPicPr>
        <p:blipFill>
          <a:blip r:embed="rId14"/>
          <a:stretch>
            <a:fillRect/>
          </a:stretch>
        </p:blipFill>
        <p:spPr>
          <a:xfrm>
            <a:off x="7332294" y="111511"/>
            <a:ext cx="1354506" cy="474077"/>
          </a:xfrm>
          <a:prstGeom prst="rect">
            <a:avLst/>
          </a:prstGeom>
        </p:spPr>
      </p:pic>
    </p:spTree>
    <p:extLst>
      <p:ext uri="{BB962C8B-B14F-4D97-AF65-F5344CB8AC3E}">
        <p14:creationId xmlns:p14="http://schemas.microsoft.com/office/powerpoint/2010/main" val="3082518329"/>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spcBef>
          <a:spcPct val="0"/>
        </a:spcBef>
        <a:buNone/>
        <a:defRPr sz="3600" kern="1200">
          <a:solidFill>
            <a:schemeClr val="bg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2" name="Rectangle 11"/>
          <p:cNvSpPr/>
          <p:nvPr userDrawn="1"/>
        </p:nvSpPr>
        <p:spPr>
          <a:xfrm>
            <a:off x="0" y="0"/>
            <a:ext cx="9144000" cy="679648"/>
          </a:xfrm>
          <a:prstGeom prst="rect">
            <a:avLst/>
          </a:prstGeom>
          <a:solidFill>
            <a:srgbClr val="00AE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p>
        </p:txBody>
      </p:sp>
      <p:sp>
        <p:nvSpPr>
          <p:cNvPr id="3" name="Text Placeholder 2"/>
          <p:cNvSpPr>
            <a:spLocks noGrp="1"/>
          </p:cNvSpPr>
          <p:nvPr>
            <p:ph type="body" idx="1"/>
          </p:nvPr>
        </p:nvSpPr>
        <p:spPr>
          <a:xfrm>
            <a:off x="457200" y="789552"/>
            <a:ext cx="8229600" cy="340237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2"/>
          </p:nvPr>
        </p:nvSpPr>
        <p:spPr>
          <a:xfrm>
            <a:off x="457200" y="4268743"/>
            <a:ext cx="2133600" cy="301229"/>
          </a:xfrm>
          <a:prstGeom prst="rect">
            <a:avLst/>
          </a:prstGeom>
        </p:spPr>
        <p:txBody>
          <a:bodyPr vert="horz" lIns="91440" tIns="45720" rIns="91440" bIns="45720" rtlCol="0" anchor="ctr"/>
          <a:lstStyle>
            <a:lvl1pPr algn="l">
              <a:defRPr sz="1200">
                <a:solidFill>
                  <a:schemeClr val="tx1">
                    <a:tint val="75000"/>
                  </a:schemeClr>
                </a:solidFill>
              </a:defRPr>
            </a:lvl1pPr>
          </a:lstStyle>
          <a:p>
            <a:fld id="{F0E7A2AA-100F-4D4D-8C65-3354E468C038}" type="datetimeFigureOut">
              <a:rPr lang="en-GB" smtClean="0"/>
              <a:t>01/04/2026</a:t>
            </a:fld>
            <a:endParaRPr lang="en-GB"/>
          </a:p>
        </p:txBody>
      </p:sp>
      <p:sp>
        <p:nvSpPr>
          <p:cNvPr id="5" name="Footer Placeholder 4"/>
          <p:cNvSpPr>
            <a:spLocks noGrp="1"/>
          </p:cNvSpPr>
          <p:nvPr>
            <p:ph type="ftr" sz="quarter" idx="3"/>
          </p:nvPr>
        </p:nvSpPr>
        <p:spPr>
          <a:xfrm>
            <a:off x="3124200" y="4268743"/>
            <a:ext cx="2895600" cy="301229"/>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4268743"/>
            <a:ext cx="2133600" cy="301229"/>
          </a:xfrm>
          <a:prstGeom prst="rect">
            <a:avLst/>
          </a:prstGeom>
        </p:spPr>
        <p:txBody>
          <a:bodyPr vert="horz" lIns="91440" tIns="45720" rIns="91440" bIns="45720" rtlCol="0" anchor="ctr"/>
          <a:lstStyle>
            <a:lvl1pPr algn="r">
              <a:defRPr sz="1200">
                <a:solidFill>
                  <a:schemeClr val="tx1">
                    <a:tint val="75000"/>
                  </a:schemeClr>
                </a:solidFill>
              </a:defRPr>
            </a:lvl1pPr>
          </a:lstStyle>
          <a:p>
            <a:fld id="{A0E4A669-7135-4B0C-A55B-90DF719C6784}" type="slidenum">
              <a:rPr lang="en-GB" smtClean="0"/>
              <a:t>‹#›</a:t>
            </a:fld>
            <a:endParaRPr lang="en-GB"/>
          </a:p>
        </p:txBody>
      </p:sp>
      <p:sp>
        <p:nvSpPr>
          <p:cNvPr id="7" name="Rectangle 6"/>
          <p:cNvSpPr/>
          <p:nvPr userDrawn="1"/>
        </p:nvSpPr>
        <p:spPr>
          <a:xfrm>
            <a:off x="0" y="4677984"/>
            <a:ext cx="9144000" cy="465516"/>
          </a:xfrm>
          <a:prstGeom prst="rect">
            <a:avLst/>
          </a:prstGeom>
          <a:solidFill>
            <a:schemeClr val="bg1">
              <a:lumMod val="50000"/>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9" name="Straight Connector 8"/>
          <p:cNvCxnSpPr/>
          <p:nvPr userDrawn="1"/>
        </p:nvCxnSpPr>
        <p:spPr>
          <a:xfrm>
            <a:off x="0" y="4677984"/>
            <a:ext cx="9144000" cy="0"/>
          </a:xfrm>
          <a:prstGeom prst="line">
            <a:avLst/>
          </a:prstGeom>
          <a:ln w="28575">
            <a:solidFill>
              <a:srgbClr val="00AEEF">
                <a:alpha val="52000"/>
              </a:srgbClr>
            </a:solidFill>
          </a:ln>
        </p:spPr>
        <p:style>
          <a:lnRef idx="1">
            <a:schemeClr val="accent1"/>
          </a:lnRef>
          <a:fillRef idx="0">
            <a:schemeClr val="accent1"/>
          </a:fillRef>
          <a:effectRef idx="0">
            <a:schemeClr val="accent1"/>
          </a:effectRef>
          <a:fontRef idx="minor">
            <a:schemeClr val="tx1"/>
          </a:fontRef>
        </p:style>
      </p:cxnSp>
      <p:pic>
        <p:nvPicPr>
          <p:cNvPr id="16" name="Picture 15"/>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524328" y="4731990"/>
            <a:ext cx="1209652" cy="394404"/>
          </a:xfrm>
          <a:prstGeom prst="rect">
            <a:avLst/>
          </a:prstGeom>
        </p:spPr>
      </p:pic>
      <p:sp>
        <p:nvSpPr>
          <p:cNvPr id="14" name="Title Placeholder 1">
            <a:extLst>
              <a:ext uri="{FF2B5EF4-FFF2-40B4-BE49-F238E27FC236}">
                <a16:creationId xmlns:a16="http://schemas.microsoft.com/office/drawing/2014/main" id="{3F0832EB-7EE7-054C-91EE-4167B4D5E256}"/>
              </a:ext>
            </a:extLst>
          </p:cNvPr>
          <p:cNvSpPr>
            <a:spLocks noGrp="1"/>
          </p:cNvSpPr>
          <p:nvPr>
            <p:ph type="title"/>
          </p:nvPr>
        </p:nvSpPr>
        <p:spPr>
          <a:xfrm>
            <a:off x="457200" y="103936"/>
            <a:ext cx="6563072" cy="475562"/>
          </a:xfrm>
          <a:prstGeom prst="rect">
            <a:avLst/>
          </a:prstGeom>
        </p:spPr>
        <p:txBody>
          <a:bodyPr vert="horz" lIns="91440" tIns="45720" rIns="91440" bIns="45720" rtlCol="0" anchor="ctr">
            <a:noAutofit/>
          </a:bodyPr>
          <a:lstStyle/>
          <a:p>
            <a:r>
              <a:rPr lang="en-US" dirty="0"/>
              <a:t>Click to edit Master title style</a:t>
            </a:r>
            <a:endParaRPr lang="en-GB" dirty="0"/>
          </a:p>
        </p:txBody>
      </p:sp>
      <p:pic>
        <p:nvPicPr>
          <p:cNvPr id="2" name="Picture 1"/>
          <p:cNvPicPr>
            <a:picLocks noChangeAspect="1"/>
          </p:cNvPicPr>
          <p:nvPr userDrawn="1"/>
        </p:nvPicPr>
        <p:blipFill>
          <a:blip r:embed="rId14"/>
          <a:stretch>
            <a:fillRect/>
          </a:stretch>
        </p:blipFill>
        <p:spPr>
          <a:xfrm>
            <a:off x="7335408" y="103936"/>
            <a:ext cx="1351392" cy="472987"/>
          </a:xfrm>
          <a:prstGeom prst="rect">
            <a:avLst/>
          </a:prstGeom>
        </p:spPr>
      </p:pic>
    </p:spTree>
    <p:extLst>
      <p:ext uri="{BB962C8B-B14F-4D97-AF65-F5344CB8AC3E}">
        <p14:creationId xmlns:p14="http://schemas.microsoft.com/office/powerpoint/2010/main" val="494624839"/>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spcBef>
          <a:spcPct val="0"/>
        </a:spcBef>
        <a:buNone/>
        <a:defRPr sz="3600" kern="1200">
          <a:solidFill>
            <a:schemeClr val="bg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2" name="Rectangle 11"/>
          <p:cNvSpPr/>
          <p:nvPr userDrawn="1"/>
        </p:nvSpPr>
        <p:spPr>
          <a:xfrm>
            <a:off x="0" y="0"/>
            <a:ext cx="9144000" cy="679648"/>
          </a:xfrm>
          <a:prstGeom prst="rect">
            <a:avLst/>
          </a:prstGeom>
          <a:solidFill>
            <a:srgbClr val="5261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p>
        </p:txBody>
      </p:sp>
      <p:sp>
        <p:nvSpPr>
          <p:cNvPr id="3" name="Text Placeholder 2"/>
          <p:cNvSpPr>
            <a:spLocks noGrp="1"/>
          </p:cNvSpPr>
          <p:nvPr>
            <p:ph type="body" idx="1"/>
          </p:nvPr>
        </p:nvSpPr>
        <p:spPr>
          <a:xfrm>
            <a:off x="457200" y="789552"/>
            <a:ext cx="8229600" cy="340237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2"/>
          </p:nvPr>
        </p:nvSpPr>
        <p:spPr>
          <a:xfrm>
            <a:off x="457200" y="4268743"/>
            <a:ext cx="2133600" cy="301229"/>
          </a:xfrm>
          <a:prstGeom prst="rect">
            <a:avLst/>
          </a:prstGeom>
        </p:spPr>
        <p:txBody>
          <a:bodyPr vert="horz" lIns="91440" tIns="45720" rIns="91440" bIns="45720" rtlCol="0" anchor="ctr"/>
          <a:lstStyle>
            <a:lvl1pPr algn="l">
              <a:defRPr sz="1200">
                <a:solidFill>
                  <a:schemeClr val="tx1">
                    <a:tint val="75000"/>
                  </a:schemeClr>
                </a:solidFill>
              </a:defRPr>
            </a:lvl1pPr>
          </a:lstStyle>
          <a:p>
            <a:fld id="{F0E7A2AA-100F-4D4D-8C65-3354E468C038}" type="datetimeFigureOut">
              <a:rPr lang="en-GB" smtClean="0"/>
              <a:t>01/04/2026</a:t>
            </a:fld>
            <a:endParaRPr lang="en-GB"/>
          </a:p>
        </p:txBody>
      </p:sp>
      <p:sp>
        <p:nvSpPr>
          <p:cNvPr id="5" name="Footer Placeholder 4"/>
          <p:cNvSpPr>
            <a:spLocks noGrp="1"/>
          </p:cNvSpPr>
          <p:nvPr>
            <p:ph type="ftr" sz="quarter" idx="3"/>
          </p:nvPr>
        </p:nvSpPr>
        <p:spPr>
          <a:xfrm>
            <a:off x="3124200" y="4268743"/>
            <a:ext cx="2895600" cy="301229"/>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4268743"/>
            <a:ext cx="2133600" cy="301229"/>
          </a:xfrm>
          <a:prstGeom prst="rect">
            <a:avLst/>
          </a:prstGeom>
        </p:spPr>
        <p:txBody>
          <a:bodyPr vert="horz" lIns="91440" tIns="45720" rIns="91440" bIns="45720" rtlCol="0" anchor="ctr"/>
          <a:lstStyle>
            <a:lvl1pPr algn="r">
              <a:defRPr sz="1200">
                <a:solidFill>
                  <a:schemeClr val="tx1">
                    <a:tint val="75000"/>
                  </a:schemeClr>
                </a:solidFill>
              </a:defRPr>
            </a:lvl1pPr>
          </a:lstStyle>
          <a:p>
            <a:fld id="{A0E4A669-7135-4B0C-A55B-90DF719C6784}" type="slidenum">
              <a:rPr lang="en-GB" smtClean="0"/>
              <a:t>‹#›</a:t>
            </a:fld>
            <a:endParaRPr lang="en-GB"/>
          </a:p>
        </p:txBody>
      </p:sp>
      <p:sp>
        <p:nvSpPr>
          <p:cNvPr id="7" name="Rectangle 6"/>
          <p:cNvSpPr/>
          <p:nvPr userDrawn="1"/>
        </p:nvSpPr>
        <p:spPr>
          <a:xfrm>
            <a:off x="0" y="4677984"/>
            <a:ext cx="9144000" cy="465516"/>
          </a:xfrm>
          <a:prstGeom prst="rect">
            <a:avLst/>
          </a:prstGeom>
          <a:solidFill>
            <a:schemeClr val="bg1">
              <a:lumMod val="50000"/>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9" name="Straight Connector 8"/>
          <p:cNvCxnSpPr/>
          <p:nvPr userDrawn="1"/>
        </p:nvCxnSpPr>
        <p:spPr>
          <a:xfrm>
            <a:off x="0" y="4677984"/>
            <a:ext cx="9144000" cy="0"/>
          </a:xfrm>
          <a:prstGeom prst="line">
            <a:avLst/>
          </a:prstGeom>
          <a:ln w="28575">
            <a:solidFill>
              <a:srgbClr val="5261AC">
                <a:alpha val="52000"/>
              </a:srgbClr>
            </a:solidFill>
          </a:ln>
        </p:spPr>
        <p:style>
          <a:lnRef idx="1">
            <a:schemeClr val="accent1"/>
          </a:lnRef>
          <a:fillRef idx="0">
            <a:schemeClr val="accent1"/>
          </a:fillRef>
          <a:effectRef idx="0">
            <a:schemeClr val="accent1"/>
          </a:effectRef>
          <a:fontRef idx="minor">
            <a:schemeClr val="tx1"/>
          </a:fontRef>
        </p:style>
      </p:cxnSp>
      <p:pic>
        <p:nvPicPr>
          <p:cNvPr id="16" name="Picture 15"/>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524328" y="4731990"/>
            <a:ext cx="1209652" cy="394404"/>
          </a:xfrm>
          <a:prstGeom prst="rect">
            <a:avLst/>
          </a:prstGeom>
        </p:spPr>
      </p:pic>
      <p:sp>
        <p:nvSpPr>
          <p:cNvPr id="14" name="Title Placeholder 1">
            <a:extLst>
              <a:ext uri="{FF2B5EF4-FFF2-40B4-BE49-F238E27FC236}">
                <a16:creationId xmlns:a16="http://schemas.microsoft.com/office/drawing/2014/main" id="{653A03DA-FA4E-FD49-9FF7-B4FE20963E68}"/>
              </a:ext>
            </a:extLst>
          </p:cNvPr>
          <p:cNvSpPr>
            <a:spLocks noGrp="1"/>
          </p:cNvSpPr>
          <p:nvPr>
            <p:ph type="title"/>
          </p:nvPr>
        </p:nvSpPr>
        <p:spPr>
          <a:xfrm>
            <a:off x="457200" y="103936"/>
            <a:ext cx="6563072" cy="475562"/>
          </a:xfrm>
          <a:prstGeom prst="rect">
            <a:avLst/>
          </a:prstGeom>
        </p:spPr>
        <p:txBody>
          <a:bodyPr vert="horz" lIns="91440" tIns="45720" rIns="91440" bIns="45720" rtlCol="0" anchor="ctr">
            <a:noAutofit/>
          </a:bodyPr>
          <a:lstStyle/>
          <a:p>
            <a:r>
              <a:rPr lang="en-US" dirty="0"/>
              <a:t>Click to edit Master title style</a:t>
            </a:r>
            <a:endParaRPr lang="en-GB" dirty="0"/>
          </a:p>
        </p:txBody>
      </p:sp>
      <p:pic>
        <p:nvPicPr>
          <p:cNvPr id="2" name="Picture 1"/>
          <p:cNvPicPr>
            <a:picLocks noChangeAspect="1"/>
          </p:cNvPicPr>
          <p:nvPr userDrawn="1"/>
        </p:nvPicPr>
        <p:blipFill>
          <a:blip r:embed="rId14"/>
          <a:stretch>
            <a:fillRect/>
          </a:stretch>
        </p:blipFill>
        <p:spPr>
          <a:xfrm>
            <a:off x="7335990" y="103432"/>
            <a:ext cx="1350810" cy="472783"/>
          </a:xfrm>
          <a:prstGeom prst="rect">
            <a:avLst/>
          </a:prstGeom>
        </p:spPr>
      </p:pic>
    </p:spTree>
    <p:extLst>
      <p:ext uri="{BB962C8B-B14F-4D97-AF65-F5344CB8AC3E}">
        <p14:creationId xmlns:p14="http://schemas.microsoft.com/office/powerpoint/2010/main" val="4020377666"/>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spcBef>
          <a:spcPct val="0"/>
        </a:spcBef>
        <a:buNone/>
        <a:defRPr sz="3600" kern="1200">
          <a:solidFill>
            <a:schemeClr val="bg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2" name="Rectangle 11"/>
          <p:cNvSpPr/>
          <p:nvPr userDrawn="1"/>
        </p:nvSpPr>
        <p:spPr>
          <a:xfrm>
            <a:off x="0" y="0"/>
            <a:ext cx="9144000" cy="679648"/>
          </a:xfrm>
          <a:prstGeom prst="rect">
            <a:avLst/>
          </a:prstGeom>
          <a:solidFill>
            <a:srgbClr val="EBE7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p>
        </p:txBody>
      </p:sp>
      <p:sp>
        <p:nvSpPr>
          <p:cNvPr id="2" name="Title Placeholder 1"/>
          <p:cNvSpPr>
            <a:spLocks noGrp="1"/>
          </p:cNvSpPr>
          <p:nvPr>
            <p:ph type="title"/>
          </p:nvPr>
        </p:nvSpPr>
        <p:spPr>
          <a:xfrm>
            <a:off x="457200" y="86256"/>
            <a:ext cx="6563072" cy="475562"/>
          </a:xfrm>
          <a:prstGeom prst="rect">
            <a:avLst/>
          </a:prstGeom>
        </p:spPr>
        <p:txBody>
          <a:bodyPr vert="horz" lIns="91440" tIns="45720" rIns="91440" bIns="45720" rtlCol="0" anchor="ctr">
            <a:noAutofit/>
          </a:bodyPr>
          <a:lstStyle/>
          <a:p>
            <a:r>
              <a:rPr lang="en-US" dirty="0"/>
              <a:t>Click to edit Master title style</a:t>
            </a:r>
            <a:endParaRPr lang="en-GB" dirty="0"/>
          </a:p>
        </p:txBody>
      </p:sp>
      <p:sp>
        <p:nvSpPr>
          <p:cNvPr id="3" name="Text Placeholder 2"/>
          <p:cNvSpPr>
            <a:spLocks noGrp="1"/>
          </p:cNvSpPr>
          <p:nvPr>
            <p:ph type="body" idx="1"/>
          </p:nvPr>
        </p:nvSpPr>
        <p:spPr>
          <a:xfrm>
            <a:off x="457200" y="789552"/>
            <a:ext cx="8229600" cy="340237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2"/>
          </p:nvPr>
        </p:nvSpPr>
        <p:spPr>
          <a:xfrm>
            <a:off x="457200" y="4268743"/>
            <a:ext cx="2133600" cy="301229"/>
          </a:xfrm>
          <a:prstGeom prst="rect">
            <a:avLst/>
          </a:prstGeom>
        </p:spPr>
        <p:txBody>
          <a:bodyPr vert="horz" lIns="91440" tIns="45720" rIns="91440" bIns="45720" rtlCol="0" anchor="ctr"/>
          <a:lstStyle>
            <a:lvl1pPr algn="l">
              <a:defRPr sz="1200">
                <a:solidFill>
                  <a:schemeClr val="tx1">
                    <a:tint val="75000"/>
                  </a:schemeClr>
                </a:solidFill>
              </a:defRPr>
            </a:lvl1pPr>
          </a:lstStyle>
          <a:p>
            <a:fld id="{F0E7A2AA-100F-4D4D-8C65-3354E468C038}" type="datetimeFigureOut">
              <a:rPr lang="en-GB" smtClean="0"/>
              <a:t>01/04/2026</a:t>
            </a:fld>
            <a:endParaRPr lang="en-GB"/>
          </a:p>
        </p:txBody>
      </p:sp>
      <p:sp>
        <p:nvSpPr>
          <p:cNvPr id="5" name="Footer Placeholder 4"/>
          <p:cNvSpPr>
            <a:spLocks noGrp="1"/>
          </p:cNvSpPr>
          <p:nvPr>
            <p:ph type="ftr" sz="quarter" idx="3"/>
          </p:nvPr>
        </p:nvSpPr>
        <p:spPr>
          <a:xfrm>
            <a:off x="3124200" y="4268743"/>
            <a:ext cx="2895600" cy="301229"/>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4268743"/>
            <a:ext cx="2133600" cy="301229"/>
          </a:xfrm>
          <a:prstGeom prst="rect">
            <a:avLst/>
          </a:prstGeom>
        </p:spPr>
        <p:txBody>
          <a:bodyPr vert="horz" lIns="91440" tIns="45720" rIns="91440" bIns="45720" rtlCol="0" anchor="ctr"/>
          <a:lstStyle>
            <a:lvl1pPr algn="r">
              <a:defRPr sz="1200">
                <a:solidFill>
                  <a:schemeClr val="tx1">
                    <a:tint val="75000"/>
                  </a:schemeClr>
                </a:solidFill>
              </a:defRPr>
            </a:lvl1pPr>
          </a:lstStyle>
          <a:p>
            <a:fld id="{A0E4A669-7135-4B0C-A55B-90DF719C6784}" type="slidenum">
              <a:rPr lang="en-GB" smtClean="0"/>
              <a:t>‹#›</a:t>
            </a:fld>
            <a:endParaRPr lang="en-GB"/>
          </a:p>
        </p:txBody>
      </p:sp>
      <p:sp>
        <p:nvSpPr>
          <p:cNvPr id="7" name="Rectangle 6"/>
          <p:cNvSpPr/>
          <p:nvPr userDrawn="1"/>
        </p:nvSpPr>
        <p:spPr>
          <a:xfrm>
            <a:off x="0" y="4677984"/>
            <a:ext cx="9144000" cy="465516"/>
          </a:xfrm>
          <a:prstGeom prst="rect">
            <a:avLst/>
          </a:prstGeom>
          <a:solidFill>
            <a:schemeClr val="bg1">
              <a:lumMod val="50000"/>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9" name="Straight Connector 8"/>
          <p:cNvCxnSpPr/>
          <p:nvPr userDrawn="1"/>
        </p:nvCxnSpPr>
        <p:spPr>
          <a:xfrm>
            <a:off x="0" y="4677984"/>
            <a:ext cx="9144000" cy="0"/>
          </a:xfrm>
          <a:prstGeom prst="line">
            <a:avLst/>
          </a:prstGeom>
          <a:ln w="28575">
            <a:solidFill>
              <a:srgbClr val="EBE729">
                <a:alpha val="52000"/>
              </a:srgbClr>
            </a:solidFill>
          </a:ln>
        </p:spPr>
        <p:style>
          <a:lnRef idx="1">
            <a:schemeClr val="accent1"/>
          </a:lnRef>
          <a:fillRef idx="0">
            <a:schemeClr val="accent1"/>
          </a:fillRef>
          <a:effectRef idx="0">
            <a:schemeClr val="accent1"/>
          </a:effectRef>
          <a:fontRef idx="minor">
            <a:schemeClr val="tx1"/>
          </a:fontRef>
        </p:style>
      </p:cxnSp>
      <p:pic>
        <p:nvPicPr>
          <p:cNvPr id="15" name="Picture 14"/>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524328" y="4731990"/>
            <a:ext cx="1209652" cy="394404"/>
          </a:xfrm>
          <a:prstGeom prst="rect">
            <a:avLst/>
          </a:prstGeom>
        </p:spPr>
      </p:pic>
      <p:pic>
        <p:nvPicPr>
          <p:cNvPr id="10" name="Picture 9"/>
          <p:cNvPicPr>
            <a:picLocks noChangeAspect="1"/>
          </p:cNvPicPr>
          <p:nvPr userDrawn="1"/>
        </p:nvPicPr>
        <p:blipFill>
          <a:blip r:embed="rId14"/>
          <a:stretch>
            <a:fillRect/>
          </a:stretch>
        </p:blipFill>
        <p:spPr>
          <a:xfrm>
            <a:off x="7341871" y="91093"/>
            <a:ext cx="1344929" cy="470725"/>
          </a:xfrm>
          <a:prstGeom prst="rect">
            <a:avLst/>
          </a:prstGeom>
        </p:spPr>
      </p:pic>
    </p:spTree>
    <p:extLst>
      <p:ext uri="{BB962C8B-B14F-4D97-AF65-F5344CB8AC3E}">
        <p14:creationId xmlns:p14="http://schemas.microsoft.com/office/powerpoint/2010/main" val="203777555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spcBef>
          <a:spcPct val="0"/>
        </a:spcBef>
        <a:buNone/>
        <a:defRPr sz="36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7B813F-8E00-194E-B2AB-0E0F20984D9B}"/>
              </a:ext>
            </a:extLst>
          </p:cNvPr>
          <p:cNvSpPr>
            <a:spLocks noGrp="1"/>
          </p:cNvSpPr>
          <p:nvPr>
            <p:ph type="title"/>
          </p:nvPr>
        </p:nvSpPr>
        <p:spPr>
          <a:xfrm>
            <a:off x="628650" y="274638"/>
            <a:ext cx="7886700" cy="993775"/>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F26F198-B32C-3740-926C-646E1A1A9036}"/>
              </a:ext>
            </a:extLst>
          </p:cNvPr>
          <p:cNvSpPr>
            <a:spLocks noGrp="1"/>
          </p:cNvSpPr>
          <p:nvPr>
            <p:ph type="body" idx="1"/>
          </p:nvPr>
        </p:nvSpPr>
        <p:spPr>
          <a:xfrm>
            <a:off x="628650" y="1370013"/>
            <a:ext cx="7886700" cy="326231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DF78026-6E81-B847-84B6-5CB256620896}"/>
              </a:ext>
            </a:extLst>
          </p:cNvPr>
          <p:cNvSpPr>
            <a:spLocks noGrp="1"/>
          </p:cNvSpPr>
          <p:nvPr>
            <p:ph type="dt" sz="half" idx="2"/>
          </p:nvPr>
        </p:nvSpPr>
        <p:spPr>
          <a:xfrm>
            <a:off x="628650" y="4767263"/>
            <a:ext cx="20574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fld id="{626438D0-A28F-C442-A6F2-942F4930B31C}" type="datetimeFigureOut">
              <a:rPr lang="en-US" smtClean="0"/>
              <a:t>4/1/2026</a:t>
            </a:fld>
            <a:endParaRPr lang="en-US"/>
          </a:p>
        </p:txBody>
      </p:sp>
      <p:sp>
        <p:nvSpPr>
          <p:cNvPr id="5" name="Footer Placeholder 4">
            <a:extLst>
              <a:ext uri="{FF2B5EF4-FFF2-40B4-BE49-F238E27FC236}">
                <a16:creationId xmlns:a16="http://schemas.microsoft.com/office/drawing/2014/main" id="{0326F420-4DB0-2A47-86D5-7BF72C46AC3D}"/>
              </a:ext>
            </a:extLst>
          </p:cNvPr>
          <p:cNvSpPr>
            <a:spLocks noGrp="1"/>
          </p:cNvSpPr>
          <p:nvPr>
            <p:ph type="ftr" sz="quarter" idx="3"/>
          </p:nvPr>
        </p:nvSpPr>
        <p:spPr>
          <a:xfrm>
            <a:off x="3028950" y="4767263"/>
            <a:ext cx="30861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9B7839F-5390-2447-8583-2BC36ED6FEF6}"/>
              </a:ext>
            </a:extLst>
          </p:cNvPr>
          <p:cNvSpPr>
            <a:spLocks noGrp="1"/>
          </p:cNvSpPr>
          <p:nvPr>
            <p:ph type="sldNum" sz="quarter" idx="4"/>
          </p:nvPr>
        </p:nvSpPr>
        <p:spPr>
          <a:xfrm>
            <a:off x="6457950" y="4767263"/>
            <a:ext cx="20574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A35532E6-B991-9F43-B380-07AC97AFE3F4}" type="slidenum">
              <a:rPr lang="en-US" smtClean="0"/>
              <a:t>‹#›</a:t>
            </a:fld>
            <a:endParaRPr lang="en-US"/>
          </a:p>
        </p:txBody>
      </p:sp>
      <p:pic>
        <p:nvPicPr>
          <p:cNvPr id="7" name="Picture 6">
            <a:extLst>
              <a:ext uri="{FF2B5EF4-FFF2-40B4-BE49-F238E27FC236}">
                <a16:creationId xmlns:a16="http://schemas.microsoft.com/office/drawing/2014/main" id="{1DA25C98-0A0B-7043-9134-A1269262279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 y="1"/>
            <a:ext cx="9147600" cy="5149761"/>
          </a:xfrm>
          <a:prstGeom prst="rect">
            <a:avLst/>
          </a:prstGeom>
        </p:spPr>
      </p:pic>
      <p:pic>
        <p:nvPicPr>
          <p:cNvPr id="8" name="Picture 7">
            <a:extLst>
              <a:ext uri="{FF2B5EF4-FFF2-40B4-BE49-F238E27FC236}">
                <a16:creationId xmlns:a16="http://schemas.microsoft.com/office/drawing/2014/main" id="{8E318A2E-C463-AC42-8B12-114A5A24999B}"/>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452320" y="1358472"/>
            <a:ext cx="1247226" cy="1717334"/>
          </a:xfrm>
          <a:prstGeom prst="rect">
            <a:avLst/>
          </a:prstGeom>
        </p:spPr>
      </p:pic>
      <p:pic>
        <p:nvPicPr>
          <p:cNvPr id="9" name="Picture 8">
            <a:extLst>
              <a:ext uri="{FF2B5EF4-FFF2-40B4-BE49-F238E27FC236}">
                <a16:creationId xmlns:a16="http://schemas.microsoft.com/office/drawing/2014/main" id="{C5AE344F-F580-4043-B8BF-437E05E978D7}"/>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5652120" y="1347614"/>
            <a:ext cx="1065370" cy="1728192"/>
          </a:xfrm>
          <a:prstGeom prst="rect">
            <a:avLst/>
          </a:prstGeom>
        </p:spPr>
      </p:pic>
      <p:pic>
        <p:nvPicPr>
          <p:cNvPr id="10" name="Picture 9">
            <a:extLst>
              <a:ext uri="{FF2B5EF4-FFF2-40B4-BE49-F238E27FC236}">
                <a16:creationId xmlns:a16="http://schemas.microsoft.com/office/drawing/2014/main" id="{0462C4E2-C546-594A-AC07-2C50E7CAA693}"/>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251520" y="1437663"/>
            <a:ext cx="2463800" cy="1511300"/>
          </a:xfrm>
          <a:prstGeom prst="rect">
            <a:avLst/>
          </a:prstGeom>
        </p:spPr>
      </p:pic>
      <p:sp>
        <p:nvSpPr>
          <p:cNvPr id="11" name="Rectangle 10">
            <a:extLst>
              <a:ext uri="{FF2B5EF4-FFF2-40B4-BE49-F238E27FC236}">
                <a16:creationId xmlns:a16="http://schemas.microsoft.com/office/drawing/2014/main" id="{A581BB81-5AF3-0D47-BD27-24503DC51747}"/>
              </a:ext>
            </a:extLst>
          </p:cNvPr>
          <p:cNvSpPr/>
          <p:nvPr userDrawn="1"/>
        </p:nvSpPr>
        <p:spPr>
          <a:xfrm>
            <a:off x="-2" y="3579359"/>
            <a:ext cx="9147601" cy="158417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Uni-of-the-year.png">
            <a:extLst>
              <a:ext uri="{FF2B5EF4-FFF2-40B4-BE49-F238E27FC236}">
                <a16:creationId xmlns:a16="http://schemas.microsoft.com/office/drawing/2014/main" id="{2079CBCF-8320-AB4C-AC41-57E33E69CC1B}"/>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2123728" y="3507854"/>
            <a:ext cx="1864166" cy="1224136"/>
          </a:xfrm>
          <a:prstGeom prst="rect">
            <a:avLst/>
          </a:prstGeom>
        </p:spPr>
      </p:pic>
      <p:pic>
        <p:nvPicPr>
          <p:cNvPr id="13" name="Picture 12">
            <a:extLst>
              <a:ext uri="{FF2B5EF4-FFF2-40B4-BE49-F238E27FC236}">
                <a16:creationId xmlns:a16="http://schemas.microsoft.com/office/drawing/2014/main" id="{5F372577-C7A3-9747-B022-054D483376B2}"/>
              </a:ext>
            </a:extLst>
          </p:cNvPr>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3163784" y="1689547"/>
            <a:ext cx="1840264" cy="954211"/>
          </a:xfrm>
          <a:prstGeom prst="rect">
            <a:avLst/>
          </a:prstGeom>
        </p:spPr>
      </p:pic>
      <p:pic>
        <p:nvPicPr>
          <p:cNvPr id="14" name="Picture 13">
            <a:extLst>
              <a:ext uri="{FF2B5EF4-FFF2-40B4-BE49-F238E27FC236}">
                <a16:creationId xmlns:a16="http://schemas.microsoft.com/office/drawing/2014/main" id="{7D1D2BF3-A009-6C42-9059-0F7DEB7158C5}"/>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4932040" y="3531406"/>
            <a:ext cx="1807441" cy="1128576"/>
          </a:xfrm>
          <a:prstGeom prst="rect">
            <a:avLst/>
          </a:prstGeom>
        </p:spPr>
      </p:pic>
    </p:spTree>
    <p:extLst>
      <p:ext uri="{BB962C8B-B14F-4D97-AF65-F5344CB8AC3E}">
        <p14:creationId xmlns:p14="http://schemas.microsoft.com/office/powerpoint/2010/main" val="2887811450"/>
      </p:ext>
    </p:extLst>
  </p:cSld>
  <p:clrMap bg1="lt1" tx1="dk1" bg2="lt2" tx2="dk2" accent1="accent1" accent2="accent2" accent3="accent3" accent4="accent4" accent5="accent5" accent6="accent6" hlink="hlink" folHlink="folHlink"/>
  <p:sldLayoutIdLst>
    <p:sldLayoutId id="2147483747"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hyperlink" Target="mailto:icmiam2026@hud.ac.uk" TargetMode="External"/><Relationship Id="rId4" Type="http://schemas.openxmlformats.org/officeDocument/2006/relationships/hyperlink" Target="https://icmiam.com/RegistrationGuidelines.php"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70014C7-3CEE-6769-D3DE-99801644DBA3}"/>
              </a:ext>
            </a:extLst>
          </p:cNvPr>
          <p:cNvSpPr txBox="1"/>
          <p:nvPr/>
        </p:nvSpPr>
        <p:spPr>
          <a:xfrm>
            <a:off x="2209800" y="7489"/>
            <a:ext cx="4837885" cy="1077218"/>
          </a:xfrm>
          <a:prstGeom prst="rect">
            <a:avLst/>
          </a:prstGeom>
          <a:noFill/>
        </p:spPr>
        <p:txBody>
          <a:bodyPr wrap="square">
            <a:spAutoFit/>
          </a:bodyPr>
          <a:lstStyle/>
          <a:p>
            <a:pPr algn="ctr">
              <a:defRPr sz="3400" b="1">
                <a:solidFill>
                  <a:srgbClr val="FFFFFF"/>
                </a:solidFill>
              </a:defRPr>
            </a:pPr>
            <a:r>
              <a:rPr lang="en-GB" sz="2000" b="1" dirty="0"/>
              <a:t>Calculating the Real Cost of Operation and Maintenance</a:t>
            </a:r>
          </a:p>
          <a:p>
            <a:pPr algn="ctr">
              <a:defRPr sz="3400" b="1">
                <a:solidFill>
                  <a:srgbClr val="FFFFFF"/>
                </a:solidFill>
              </a:defRPr>
            </a:pPr>
            <a:endParaRPr sz="2400" dirty="0"/>
          </a:p>
        </p:txBody>
      </p:sp>
      <p:sp>
        <p:nvSpPr>
          <p:cNvPr id="5" name="Oval 4">
            <a:extLst>
              <a:ext uri="{FF2B5EF4-FFF2-40B4-BE49-F238E27FC236}">
                <a16:creationId xmlns:a16="http://schemas.microsoft.com/office/drawing/2014/main" id="{76ACFCD1-C749-A454-2178-14B8BC3EBA58}"/>
              </a:ext>
            </a:extLst>
          </p:cNvPr>
          <p:cNvSpPr/>
          <p:nvPr/>
        </p:nvSpPr>
        <p:spPr>
          <a:xfrm>
            <a:off x="263236" y="109481"/>
            <a:ext cx="1742209" cy="430945"/>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IN" sz="1200" b="1" dirty="0"/>
              <a:t>ICMIAM2026</a:t>
            </a:r>
          </a:p>
          <a:p>
            <a:pPr algn="ctr"/>
            <a:r>
              <a:rPr lang="en-GB" sz="900" dirty="0"/>
              <a:t>1-3 September 2026</a:t>
            </a:r>
            <a:endParaRPr lang="en-IN" sz="900" b="1" dirty="0"/>
          </a:p>
        </p:txBody>
      </p:sp>
      <p:sp>
        <p:nvSpPr>
          <p:cNvPr id="7" name="TextBox 6">
            <a:extLst>
              <a:ext uri="{FF2B5EF4-FFF2-40B4-BE49-F238E27FC236}">
                <a16:creationId xmlns:a16="http://schemas.microsoft.com/office/drawing/2014/main" id="{31F5F413-472F-CC6F-9A93-769DF39082D9}"/>
              </a:ext>
            </a:extLst>
          </p:cNvPr>
          <p:cNvSpPr txBox="1"/>
          <p:nvPr/>
        </p:nvSpPr>
        <p:spPr>
          <a:xfrm>
            <a:off x="2262849" y="775542"/>
            <a:ext cx="4443589" cy="276999"/>
          </a:xfrm>
          <a:prstGeom prst="rect">
            <a:avLst/>
          </a:prstGeom>
          <a:noFill/>
        </p:spPr>
        <p:txBody>
          <a:bodyPr wrap="none">
            <a:spAutoFit/>
          </a:bodyPr>
          <a:lstStyle/>
          <a:p>
            <a:pPr algn="ctr">
              <a:defRPr sz="3400" b="1">
                <a:solidFill>
                  <a:srgbClr val="FFFFFF"/>
                </a:solidFill>
              </a:defRPr>
            </a:pPr>
            <a:r>
              <a:rPr lang="en-GB" sz="1200" i="1" dirty="0">
                <a:solidFill>
                  <a:schemeClr val="tx2">
                    <a:lumMod val="75000"/>
                  </a:schemeClr>
                </a:solidFill>
                <a:cs typeface="Arial" panose="020B0604020202020204" pitchFamily="34" charset="0"/>
              </a:rPr>
              <a:t>A practical case-based workshop for intelligent asset management</a:t>
            </a:r>
          </a:p>
        </p:txBody>
      </p:sp>
      <p:sp>
        <p:nvSpPr>
          <p:cNvPr id="8" name="TextBox 7">
            <a:extLst>
              <a:ext uri="{FF2B5EF4-FFF2-40B4-BE49-F238E27FC236}">
                <a16:creationId xmlns:a16="http://schemas.microsoft.com/office/drawing/2014/main" id="{7B706AB2-C537-405D-D22C-933F74F949B1}"/>
              </a:ext>
            </a:extLst>
          </p:cNvPr>
          <p:cNvSpPr txBox="1"/>
          <p:nvPr/>
        </p:nvSpPr>
        <p:spPr>
          <a:xfrm>
            <a:off x="263236" y="1149172"/>
            <a:ext cx="8742218" cy="769441"/>
          </a:xfrm>
          <a:prstGeom prst="rect">
            <a:avLst/>
          </a:prstGeom>
          <a:noFill/>
        </p:spPr>
        <p:txBody>
          <a:bodyPr wrap="square">
            <a:spAutoFit/>
          </a:bodyPr>
          <a:lstStyle/>
          <a:p>
            <a:pPr>
              <a:defRPr sz="1500"/>
            </a:pPr>
            <a:r>
              <a:rPr lang="en-GB" sz="1100" dirty="0"/>
              <a:t>This workshop introduces a practical framework for calculating the real cost of operation and maintenance (O&amp;M) in asset-intensive industries. Using real completed project case studies and simplified financial models, participants will learn how reliability, downtime, and operational factors influence lifecycle cost. The session demonstrates how integrating engineering data with financial analysis leads to more realistic and informed asset management decisions.</a:t>
            </a:r>
            <a:endParaRPr sz="1100" dirty="0"/>
          </a:p>
        </p:txBody>
      </p:sp>
      <p:grpSp>
        <p:nvGrpSpPr>
          <p:cNvPr id="10" name="Group 9">
            <a:extLst>
              <a:ext uri="{FF2B5EF4-FFF2-40B4-BE49-F238E27FC236}">
                <a16:creationId xmlns:a16="http://schemas.microsoft.com/office/drawing/2014/main" id="{1C956028-A681-556A-2814-E5606FBCBDF7}"/>
              </a:ext>
            </a:extLst>
          </p:cNvPr>
          <p:cNvGrpSpPr/>
          <p:nvPr/>
        </p:nvGrpSpPr>
        <p:grpSpPr>
          <a:xfrm>
            <a:off x="268431" y="1960109"/>
            <a:ext cx="8737023" cy="1753514"/>
            <a:chOff x="723046" y="2578950"/>
            <a:chExt cx="8347365" cy="1753514"/>
          </a:xfrm>
          <a:solidFill>
            <a:schemeClr val="accent1">
              <a:lumMod val="20000"/>
              <a:lumOff val="80000"/>
            </a:schemeClr>
          </a:solidFill>
        </p:grpSpPr>
        <p:sp>
          <p:nvSpPr>
            <p:cNvPr id="11" name="Content Placeholder 2">
              <a:extLst>
                <a:ext uri="{FF2B5EF4-FFF2-40B4-BE49-F238E27FC236}">
                  <a16:creationId xmlns:a16="http://schemas.microsoft.com/office/drawing/2014/main" id="{8185BE5D-0DD5-4036-0E95-3164D374DC41}"/>
                </a:ext>
              </a:extLst>
            </p:cNvPr>
            <p:cNvSpPr txBox="1">
              <a:spLocks/>
            </p:cNvSpPr>
            <p:nvPr/>
          </p:nvSpPr>
          <p:spPr>
            <a:xfrm>
              <a:off x="4965589" y="2578950"/>
              <a:ext cx="4104822" cy="1753514"/>
            </a:xfrm>
            <a:prstGeom prst="rect">
              <a:avLst/>
            </a:prstGeom>
            <a:grpFill/>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150000"/>
                </a:lnSpc>
                <a:buNone/>
              </a:pPr>
              <a:r>
                <a:rPr lang="en-AU" sz="1100" b="1" noProof="0" dirty="0"/>
                <a:t>Learning Objectives</a:t>
              </a:r>
            </a:p>
            <a:p>
              <a:pPr defTabSz="914400" eaLnBrk="0" fontAlgn="base" hangingPunct="0">
                <a:lnSpc>
                  <a:spcPct val="150000"/>
                </a:lnSpc>
                <a:spcBef>
                  <a:spcPct val="0"/>
                </a:spcBef>
                <a:spcAft>
                  <a:spcPct val="0"/>
                </a:spcAft>
              </a:pPr>
              <a:r>
                <a:rPr lang="en-US" altLang="en-US" sz="900" dirty="0">
                  <a:latin typeface="Arial" panose="020B0604020202020204" pitchFamily="34" charset="0"/>
                </a:rPr>
                <a:t>Understand the key components of realistic O&amp;M cost calculation</a:t>
              </a:r>
            </a:p>
            <a:p>
              <a:pPr defTabSz="914400" eaLnBrk="0" fontAlgn="base" hangingPunct="0">
                <a:lnSpc>
                  <a:spcPct val="150000"/>
                </a:lnSpc>
                <a:spcBef>
                  <a:spcPct val="0"/>
                </a:spcBef>
                <a:spcAft>
                  <a:spcPct val="0"/>
                </a:spcAft>
              </a:pPr>
              <a:r>
                <a:rPr lang="en-US" altLang="en-US" sz="900" dirty="0">
                  <a:latin typeface="Arial" panose="020B0604020202020204" pitchFamily="34" charset="0"/>
                </a:rPr>
                <a:t>Identify hidden cost drivers such as downtime and reliability impacts</a:t>
              </a:r>
            </a:p>
            <a:p>
              <a:pPr defTabSz="914400" eaLnBrk="0" fontAlgn="base" hangingPunct="0">
                <a:lnSpc>
                  <a:spcPct val="150000"/>
                </a:lnSpc>
                <a:spcBef>
                  <a:spcPct val="0"/>
                </a:spcBef>
                <a:spcAft>
                  <a:spcPct val="0"/>
                </a:spcAft>
              </a:pPr>
              <a:r>
                <a:rPr lang="en-US" altLang="en-US" sz="900" dirty="0">
                  <a:latin typeface="Arial" panose="020B0604020202020204" pitchFamily="34" charset="0"/>
                </a:rPr>
                <a:t>Apply reliability indicators (e.g., MTBF and MTTR) in cost estimation</a:t>
              </a:r>
            </a:p>
            <a:p>
              <a:pPr defTabSz="914400" eaLnBrk="0" fontAlgn="base" hangingPunct="0">
                <a:lnSpc>
                  <a:spcPct val="150000"/>
                </a:lnSpc>
                <a:spcBef>
                  <a:spcPct val="0"/>
                </a:spcBef>
                <a:spcAft>
                  <a:spcPct val="0"/>
                </a:spcAft>
              </a:pPr>
              <a:r>
                <a:rPr lang="en-US" altLang="en-US" sz="900" dirty="0">
                  <a:latin typeface="Arial" panose="020B0604020202020204" pitchFamily="34" charset="0"/>
                </a:rPr>
                <a:t>Evaluate lifecycle costs using simple financial indicators such as ROI and NPV</a:t>
              </a:r>
            </a:p>
            <a:p>
              <a:pPr defTabSz="914400" eaLnBrk="0" fontAlgn="base" hangingPunct="0">
                <a:lnSpc>
                  <a:spcPct val="150000"/>
                </a:lnSpc>
                <a:spcBef>
                  <a:spcPct val="0"/>
                </a:spcBef>
                <a:spcAft>
                  <a:spcPct val="0"/>
                </a:spcAft>
              </a:pPr>
              <a:r>
                <a:rPr lang="en-US" altLang="en-US" sz="900" dirty="0">
                  <a:latin typeface="Arial" panose="020B0604020202020204" pitchFamily="34" charset="0"/>
                </a:rPr>
                <a:t>Develop a structured approach to estimating and validating O&amp;M budgets</a:t>
              </a:r>
            </a:p>
            <a:p>
              <a:pPr marL="0" indent="0">
                <a:buNone/>
              </a:pPr>
              <a:endParaRPr lang="en-AU" sz="1600" b="1" noProof="0" dirty="0"/>
            </a:p>
          </p:txBody>
        </p:sp>
        <p:sp>
          <p:nvSpPr>
            <p:cNvPr id="12" name="Content Placeholder 2">
              <a:extLst>
                <a:ext uri="{FF2B5EF4-FFF2-40B4-BE49-F238E27FC236}">
                  <a16:creationId xmlns:a16="http://schemas.microsoft.com/office/drawing/2014/main" id="{1A5BB539-6743-A544-E0A5-6543A9916DBA}"/>
                </a:ext>
              </a:extLst>
            </p:cNvPr>
            <p:cNvSpPr txBox="1">
              <a:spLocks/>
            </p:cNvSpPr>
            <p:nvPr/>
          </p:nvSpPr>
          <p:spPr>
            <a:xfrm>
              <a:off x="723046" y="2578950"/>
              <a:ext cx="4168645" cy="1753514"/>
            </a:xfrm>
            <a:prstGeom prst="rect">
              <a:avLst/>
            </a:prstGeom>
            <a:grpFill/>
          </p:spPr>
          <p:txBody>
            <a:bodyPr>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GB" sz="1200" b="1" dirty="0"/>
                <a:t>Workshop Topics</a:t>
              </a:r>
            </a:p>
            <a:p>
              <a:r>
                <a:rPr lang="en-GB" sz="1050" dirty="0"/>
                <a:t>Common challenges and limitations in traditional O&amp;M cost estimation</a:t>
              </a:r>
            </a:p>
            <a:p>
              <a:r>
                <a:rPr lang="en-GB" sz="1050" dirty="0"/>
                <a:t>Framework for realistic O&amp;M cost calculation</a:t>
              </a:r>
            </a:p>
            <a:p>
              <a:r>
                <a:rPr lang="en-GB" sz="1050" dirty="0"/>
                <a:t>Role of reliability parameters (MTBF, MTTR) in cost modelling</a:t>
              </a:r>
            </a:p>
            <a:p>
              <a:r>
                <a:rPr lang="en-GB" sz="1050" dirty="0"/>
                <a:t>Impact of downtime and operational factors on lifecycle cost</a:t>
              </a:r>
            </a:p>
            <a:p>
              <a:r>
                <a:rPr lang="en-GB" sz="1050" dirty="0"/>
                <a:t>Case study analysis based on completed real projects</a:t>
              </a:r>
            </a:p>
            <a:p>
              <a:r>
                <a:rPr lang="en-GB" sz="1050" dirty="0"/>
                <a:t>Introduction to lifecycle costing and financial evaluation methods</a:t>
              </a:r>
            </a:p>
            <a:p>
              <a:r>
                <a:rPr lang="en-GB" sz="1050" dirty="0"/>
                <a:t>Practical exercise using a simplified cost calculation model</a:t>
              </a:r>
            </a:p>
            <a:p>
              <a:pPr marL="0" indent="0">
                <a:buNone/>
              </a:pPr>
              <a:endParaRPr lang="en-AU" sz="2000" noProof="0" dirty="0"/>
            </a:p>
          </p:txBody>
        </p:sp>
      </p:grpSp>
      <p:sp>
        <p:nvSpPr>
          <p:cNvPr id="14" name="TextBox 13">
            <a:extLst>
              <a:ext uri="{FF2B5EF4-FFF2-40B4-BE49-F238E27FC236}">
                <a16:creationId xmlns:a16="http://schemas.microsoft.com/office/drawing/2014/main" id="{C8090375-1B18-244D-8029-1F5B73B7556E}"/>
              </a:ext>
            </a:extLst>
          </p:cNvPr>
          <p:cNvSpPr txBox="1"/>
          <p:nvPr/>
        </p:nvSpPr>
        <p:spPr>
          <a:xfrm>
            <a:off x="1380484" y="3875329"/>
            <a:ext cx="2175596" cy="600164"/>
          </a:xfrm>
          <a:prstGeom prst="rect">
            <a:avLst/>
          </a:prstGeom>
          <a:noFill/>
        </p:spPr>
        <p:txBody>
          <a:bodyPr wrap="none">
            <a:spAutoFit/>
          </a:bodyPr>
          <a:lstStyle/>
          <a:p>
            <a:pPr>
              <a:defRPr sz="1400"/>
            </a:pPr>
            <a:r>
              <a:rPr lang="en-AU" sz="1100" b="1" noProof="0" dirty="0"/>
              <a:t>Presenter:</a:t>
            </a:r>
          </a:p>
          <a:p>
            <a:pPr>
              <a:defRPr sz="1400"/>
            </a:pPr>
            <a:r>
              <a:rPr lang="en-AU" sz="1100" noProof="0" dirty="0"/>
              <a:t>Dr. Gina Javanbakht</a:t>
            </a:r>
          </a:p>
          <a:p>
            <a:pPr>
              <a:defRPr sz="1400"/>
            </a:pPr>
            <a:r>
              <a:rPr lang="en-GB" sz="1100" dirty="0"/>
              <a:t>School Computing and Engineering</a:t>
            </a:r>
            <a:endParaRPr lang="en-AU" sz="1000" noProof="0" dirty="0"/>
          </a:p>
        </p:txBody>
      </p:sp>
      <p:pic>
        <p:nvPicPr>
          <p:cNvPr id="16" name="Picture 15">
            <a:extLst>
              <a:ext uri="{FF2B5EF4-FFF2-40B4-BE49-F238E27FC236}">
                <a16:creationId xmlns:a16="http://schemas.microsoft.com/office/drawing/2014/main" id="{95D7B709-1196-F7D8-27EB-4CC1BB1BD6F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8145" y="3824591"/>
            <a:ext cx="769441" cy="769441"/>
          </a:xfrm>
          <a:prstGeom prst="rect">
            <a:avLst/>
          </a:prstGeom>
        </p:spPr>
      </p:pic>
      <p:sp>
        <p:nvSpPr>
          <p:cNvPr id="17" name="TextBox 16">
            <a:extLst>
              <a:ext uri="{FF2B5EF4-FFF2-40B4-BE49-F238E27FC236}">
                <a16:creationId xmlns:a16="http://schemas.microsoft.com/office/drawing/2014/main" id="{4F799432-D8D2-D181-06FB-E1F143559345}"/>
              </a:ext>
            </a:extLst>
          </p:cNvPr>
          <p:cNvSpPr txBox="1"/>
          <p:nvPr/>
        </p:nvSpPr>
        <p:spPr>
          <a:xfrm>
            <a:off x="5497868" y="3770262"/>
            <a:ext cx="3507586" cy="784830"/>
          </a:xfrm>
          <a:prstGeom prst="rect">
            <a:avLst/>
          </a:prstGeom>
          <a:noFill/>
        </p:spPr>
        <p:txBody>
          <a:bodyPr wrap="square">
            <a:spAutoFit/>
          </a:bodyPr>
          <a:lstStyle/>
          <a:p>
            <a:pPr>
              <a:defRPr sz="1400"/>
            </a:pPr>
            <a:r>
              <a:rPr lang="en-AU" sz="900" dirty="0"/>
              <a:t>Duration: 1 Hour 15 Minutes</a:t>
            </a:r>
          </a:p>
          <a:p>
            <a:pPr>
              <a:defRPr sz="1400"/>
            </a:pPr>
            <a:r>
              <a:rPr lang="en-AU" sz="900" dirty="0"/>
              <a:t>Mode: </a:t>
            </a:r>
            <a:r>
              <a:rPr lang="en-GB" sz="900" dirty="0"/>
              <a:t>Interactive + Case-Based + Practical Calculation</a:t>
            </a:r>
            <a:endParaRPr lang="en-AU" sz="900" dirty="0"/>
          </a:p>
          <a:p>
            <a:pPr>
              <a:defRPr sz="1400"/>
            </a:pPr>
            <a:r>
              <a:rPr lang="en-AU" sz="900" dirty="0"/>
              <a:t>Time: </a:t>
            </a:r>
            <a:r>
              <a:rPr lang="en-US" sz="900" dirty="0"/>
              <a:t>14:00 – 15:15</a:t>
            </a:r>
            <a:endParaRPr lang="en-AU" sz="900" dirty="0"/>
          </a:p>
          <a:p>
            <a:pPr>
              <a:defRPr sz="1400"/>
            </a:pPr>
            <a:r>
              <a:rPr lang="en-AU" sz="900" dirty="0"/>
              <a:t>Date: </a:t>
            </a:r>
            <a:r>
              <a:rPr lang="en-US" sz="900" dirty="0"/>
              <a:t>2 September 2026</a:t>
            </a:r>
            <a:endParaRPr lang="en-AU" sz="900" dirty="0"/>
          </a:p>
          <a:p>
            <a:pPr>
              <a:defRPr sz="1400"/>
            </a:pPr>
            <a:r>
              <a:rPr lang="en-AU" sz="900" dirty="0"/>
              <a:t>Venue: to be informed soon</a:t>
            </a:r>
          </a:p>
        </p:txBody>
      </p:sp>
      <p:sp>
        <p:nvSpPr>
          <p:cNvPr id="9" name="TextBox 8">
            <a:extLst>
              <a:ext uri="{FF2B5EF4-FFF2-40B4-BE49-F238E27FC236}">
                <a16:creationId xmlns:a16="http://schemas.microsoft.com/office/drawing/2014/main" id="{9119085C-AB5D-17AF-101E-37B363298C77}"/>
              </a:ext>
            </a:extLst>
          </p:cNvPr>
          <p:cNvSpPr txBox="1"/>
          <p:nvPr/>
        </p:nvSpPr>
        <p:spPr>
          <a:xfrm>
            <a:off x="398318" y="4697429"/>
            <a:ext cx="2347117" cy="577081"/>
          </a:xfrm>
          <a:prstGeom prst="rect">
            <a:avLst/>
          </a:prstGeom>
          <a:noFill/>
        </p:spPr>
        <p:txBody>
          <a:bodyPr wrap="none">
            <a:spAutoFit/>
          </a:bodyPr>
          <a:lstStyle/>
          <a:p>
            <a:pPr>
              <a:defRPr sz="1400"/>
            </a:pPr>
            <a:r>
              <a:rPr lang="en-AU" sz="1050" b="1" noProof="0" dirty="0"/>
              <a:t>Workshop </a:t>
            </a:r>
            <a:r>
              <a:rPr lang="en-AU" sz="1050" b="1" dirty="0"/>
              <a:t>registration </a:t>
            </a:r>
            <a:r>
              <a:rPr lang="en-AU" sz="1050" dirty="0">
                <a:solidFill>
                  <a:srgbClr val="2718E6"/>
                </a:solidFill>
                <a:hlinkClick r:id="rId4">
                  <a:extLst>
                    <a:ext uri="{A12FA001-AC4F-418D-AE19-62706E023703}">
                      <ahyp:hlinkClr xmlns:ahyp="http://schemas.microsoft.com/office/drawing/2018/hyperlinkcolor" val="tx"/>
                    </a:ext>
                  </a:extLst>
                </a:hlinkClick>
              </a:rPr>
              <a:t>link</a:t>
            </a:r>
            <a:br>
              <a:rPr lang="en-AU" sz="1050" b="1" dirty="0"/>
            </a:br>
            <a:r>
              <a:rPr lang="en-AU" sz="1050" b="1" dirty="0"/>
              <a:t>Contact email: </a:t>
            </a:r>
            <a:r>
              <a:rPr lang="en-AU" sz="1050" dirty="0">
                <a:hlinkClick r:id="rId5"/>
              </a:rPr>
              <a:t>icmiam2026@hud.ac.uk</a:t>
            </a:r>
            <a:endParaRPr lang="en-AU" sz="1050" dirty="0"/>
          </a:p>
          <a:p>
            <a:pPr>
              <a:defRPr sz="1400"/>
            </a:pPr>
            <a:endParaRPr lang="en-AU" sz="1050" noProof="0" dirty="0"/>
          </a:p>
        </p:txBody>
      </p:sp>
    </p:spTree>
    <p:extLst>
      <p:ext uri="{BB962C8B-B14F-4D97-AF65-F5344CB8AC3E}">
        <p14:creationId xmlns:p14="http://schemas.microsoft.com/office/powerpoint/2010/main" val="1738888300"/>
      </p:ext>
    </p:extLst>
  </p:cSld>
  <p:clrMapOvr>
    <a:masterClrMapping/>
  </p:clrMapOvr>
</p:sld>
</file>

<file path=ppt/theme/theme1.xml><?xml version="1.0" encoding="utf-8"?>
<a:theme xmlns:a="http://schemas.openxmlformats.org/drawingml/2006/main" name="Blue">
  <a:themeElements>
    <a:clrScheme name="Pink">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0.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Pink">
  <a:themeElements>
    <a:clrScheme name="Pink">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range">
  <a:themeElements>
    <a:clrScheme name="Pink">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Red">
  <a:themeElements>
    <a:clrScheme name="Pink">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Green">
  <a:themeElements>
    <a:clrScheme name="Pink">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Pale Blue">
  <a:themeElements>
    <a:clrScheme name="Pink">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Purple">
  <a:themeElements>
    <a:clrScheme name="Pink">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Yellow">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Award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13003</TotalTime>
  <Words>273</Words>
  <Application>Microsoft Office PowerPoint</Application>
  <PresentationFormat>On-screen Show (16:9)</PresentationFormat>
  <Paragraphs>29</Paragraphs>
  <Slides>1</Slides>
  <Notes>1</Notes>
  <HiddenSlides>0</HiddenSlides>
  <MMClips>0</MMClips>
  <ScaleCrop>false</ScaleCrop>
  <HeadingPairs>
    <vt:vector size="6" baseType="variant">
      <vt:variant>
        <vt:lpstr>Fonts Used</vt:lpstr>
      </vt:variant>
      <vt:variant>
        <vt:i4>4</vt:i4>
      </vt:variant>
      <vt:variant>
        <vt:lpstr>Theme</vt:lpstr>
      </vt:variant>
      <vt:variant>
        <vt:i4>9</vt:i4>
      </vt:variant>
      <vt:variant>
        <vt:lpstr>Slide Titles</vt:lpstr>
      </vt:variant>
      <vt:variant>
        <vt:i4>1</vt:i4>
      </vt:variant>
    </vt:vector>
  </HeadingPairs>
  <TitlesOfParts>
    <vt:vector size="14" baseType="lpstr">
      <vt:lpstr>Aptos</vt:lpstr>
      <vt:lpstr>Arial</vt:lpstr>
      <vt:lpstr>Calibri</vt:lpstr>
      <vt:lpstr>Calibri Light</vt:lpstr>
      <vt:lpstr>Blue</vt:lpstr>
      <vt:lpstr>Pink</vt:lpstr>
      <vt:lpstr>Orange</vt:lpstr>
      <vt:lpstr>Red</vt:lpstr>
      <vt:lpstr>Green</vt:lpstr>
      <vt:lpstr>Pale Blue</vt:lpstr>
      <vt:lpstr>Purple</vt:lpstr>
      <vt:lpstr>Yellow</vt:lpstr>
      <vt:lpstr>Awards</vt:lpstr>
      <vt:lpstr>PowerPoint Presentation</vt:lpstr>
    </vt:vector>
  </TitlesOfParts>
  <Company>University of Huddersfield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Deba Datta Mandal</cp:lastModifiedBy>
  <cp:revision>24</cp:revision>
  <dcterms:created xsi:type="dcterms:W3CDTF">2017-11-03T09:46:15Z</dcterms:created>
  <dcterms:modified xsi:type="dcterms:W3CDTF">2026-04-01T21:04:39Z</dcterms:modified>
</cp:coreProperties>
</file>