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sldIdLst>
    <p:sldId id="258" r:id="rId5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39645-997A-45CF-843C-927DCCC86BF3}" v="2" dt="2023-11-14T02:37:40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6" autoAdjust="0"/>
    <p:restoredTop sz="93437" autoAdjust="0"/>
  </p:normalViewPr>
  <p:slideViewPr>
    <p:cSldViewPr>
      <p:cViewPr>
        <p:scale>
          <a:sx n="16" d="100"/>
          <a:sy n="16" d="100"/>
        </p:scale>
        <p:origin x="1824" y="94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FB3EB-B16A-4B81-9965-C9DD9CA52D65}" type="datetimeFigureOut">
              <a:rPr lang="en-AU" smtClean="0"/>
              <a:t>14/11/2023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FC98C-70DC-48E6-9DDC-E48BB3C0450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688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FC98C-70DC-48E6-9DDC-E48BB3C04505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450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975"/>
            <a:ext cx="32918400" cy="11460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463"/>
            <a:ext cx="32918400" cy="79486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1A9935-1F8E-81DA-7F9C-6F06CB3E1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E6094A-C4A3-E616-2804-1B5506D42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EA5666-D6F8-1B3B-9DBF-B733FB5DC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03E57-0745-4DAF-AC19-E6D5DA4991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002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11CF56-A5A3-837C-E30A-FFBAA52A0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9AAEC0-AF5A-6809-BBF6-9EAB04254B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3247D-7244-EABA-D848-24946BA3A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97573-ABEA-46D2-8F96-7F64829CC8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335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5763"/>
            <a:ext cx="9326562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5763"/>
            <a:ext cx="27827288" cy="26335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B518D-A9E0-B993-5BA5-52D288B08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05488D-D5F9-74B2-7FB8-2461ED1CF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97DB19-A859-C8D2-2134-B71A5B893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0246-4D98-4CE8-91C1-179677D900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580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08A1D-F760-4819-DF57-B4F3A5E2B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0D2917-0908-1273-CD44-FC8ADDBDB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3049B9-EE7D-24C9-9DF3-C3C70F093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44135-D62A-4F5A-986F-E6D226118C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632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025" y="8207375"/>
            <a:ext cx="37857113" cy="136921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025" y="22029738"/>
            <a:ext cx="37857113" cy="72009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F5247-4D20-1B69-EFE2-771807C63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0C933-C220-363A-8149-7AB66E8F3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E58F7F-B3B9-A935-C405-501B889C7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9928-F75C-438A-87F2-B16E9FA83D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080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5" y="9509125"/>
            <a:ext cx="18576925" cy="1975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5"/>
            <a:ext cx="18576925" cy="1975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9E68B-10DE-5E78-545C-36CC35CAB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88031-5E73-12CE-F1CD-8AA04AD10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82EDE-A21D-E8F1-62DA-8C6A687D8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74785-5F34-4496-83A7-ECB63E4A98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83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1752600"/>
            <a:ext cx="37857113" cy="6362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0" y="8069263"/>
            <a:ext cx="18568988" cy="3954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2600" y="12023725"/>
            <a:ext cx="18568988" cy="17686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20238" y="8069263"/>
            <a:ext cx="18659475" cy="3954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20238" y="12023725"/>
            <a:ext cx="18659475" cy="17686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8BA8C2-5345-F5E5-D76E-B013585EC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28EB85-8810-6E1C-0D5A-748A5AC043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A132EA-1F37-147C-1CB1-BCA591376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3BF2E-4A19-48EC-884F-8717E96082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716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F3CB25-337C-26A7-F15C-0BE63983C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6AFE15-6FE1-7057-3A35-2ED6EF77E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EAE0D7-8B19-A55F-1F3C-8E4A62C10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32A7-A024-4ED4-A6AA-9D11566B1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652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D03F70-8885-0D2B-042F-84B9EBDA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794628-83EC-FA25-7C96-CDBD112CA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71B029-85FD-5A9F-2790-B62EB9835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452E-B17E-4BB3-8AC9-56012A3F7D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727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5" y="4740275"/>
            <a:ext cx="22220238" cy="2339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6E1B8-9063-594E-8176-F49D3B4E7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0C25C-1A47-9499-3CE5-8EFAFD577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5CE95-162E-6C4E-12CF-873199989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DF4B-0146-4170-B369-16D3F9EA35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5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5" y="4740275"/>
            <a:ext cx="22220238" cy="2339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E20FC-FF83-A0FA-AF64-78D025C90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1178F7-5CB1-E155-80FE-968C59611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05733-F8E1-59F4-13FF-BF81F2B5C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513A-AACB-49B9-9F38-D454AB9530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21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068E9D-B4C9-77A4-192E-FF57B15CF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5763"/>
            <a:ext cx="37306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85" tIns="-212656" rIns="4185" bIns="-212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90A032-3814-CE1E-DF47-6D339BE3B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5"/>
            <a:ext cx="37306250" cy="19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85" tIns="-212656" rIns="4185" bIns="-212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8E7E90-2AD0-A69C-FDD5-9016F89190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85" tIns="-212656" rIns="4185" bIns="-212656" numCol="1" anchor="t" anchorCtr="0" compatLnSpc="1">
            <a:prstTxWarp prst="textNoShape">
              <a:avLst/>
            </a:prstTxWarp>
          </a:bodyPr>
          <a:lstStyle>
            <a:lvl1pPr defTabSz="4337050">
              <a:defRPr sz="66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78D5CD-E206-74D3-FDD2-53012C130F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2638"/>
            <a:ext cx="13900150" cy="219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85" tIns="-212656" rIns="4185" bIns="-212656" numCol="1" anchor="t" anchorCtr="0" compatLnSpc="1">
            <a:prstTxWarp prst="textNoShape">
              <a:avLst/>
            </a:prstTxWarp>
          </a:bodyPr>
          <a:lstStyle>
            <a:lvl1pPr algn="ctr" defTabSz="4337050">
              <a:defRPr sz="66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724A81-2043-12B8-D28D-D4FFE96E8B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85" tIns="-212656" rIns="4185" bIns="-212656" numCol="1" anchor="t" anchorCtr="0" compatLnSpc="1">
            <a:prstTxWarp prst="textNoShape">
              <a:avLst/>
            </a:prstTxWarp>
          </a:bodyPr>
          <a:lstStyle>
            <a:lvl1pPr algn="r" defTabSz="4337050">
              <a:defRPr sz="6600"/>
            </a:lvl1pPr>
          </a:lstStyle>
          <a:p>
            <a:pPr>
              <a:defRPr/>
            </a:pPr>
            <a:fld id="{B5433741-8883-428F-9ED9-3EA235DCAA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37050" rtl="0" eaLnBrk="0" fontAlgn="base" hangingPunct="0">
        <a:spcBef>
          <a:spcPct val="0"/>
        </a:spcBef>
        <a:spcAft>
          <a:spcPct val="0"/>
        </a:spcAft>
        <a:defRPr sz="20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37050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" panose="02020603050405020304" pitchFamily="18" charset="0"/>
        </a:defRPr>
      </a:lvl2pPr>
      <a:lvl3pPr algn="ctr" defTabSz="4337050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" panose="02020603050405020304" pitchFamily="18" charset="0"/>
        </a:defRPr>
      </a:lvl3pPr>
      <a:lvl4pPr algn="ctr" defTabSz="4337050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" panose="02020603050405020304" pitchFamily="18" charset="0"/>
        </a:defRPr>
      </a:lvl4pPr>
      <a:lvl5pPr algn="ctr" defTabSz="4337050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" panose="02020603050405020304" pitchFamily="18" charset="0"/>
        </a:defRPr>
      </a:lvl5pPr>
      <a:lvl6pPr marL="457200" algn="ctr" defTabSz="4337050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" panose="02020603050405020304" pitchFamily="18" charset="0"/>
        </a:defRPr>
      </a:lvl6pPr>
      <a:lvl7pPr marL="914400" algn="ctr" defTabSz="4337050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" panose="02020603050405020304" pitchFamily="18" charset="0"/>
        </a:defRPr>
      </a:lvl7pPr>
      <a:lvl8pPr marL="1371600" algn="ctr" defTabSz="4337050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" panose="02020603050405020304" pitchFamily="18" charset="0"/>
        </a:defRPr>
      </a:lvl8pPr>
      <a:lvl9pPr marL="1828800" algn="ctr" defTabSz="4337050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1625600" indent="-1625600" algn="l" defTabSz="4337050" rtl="0" eaLnBrk="0" fontAlgn="base" hangingPunct="0">
        <a:spcBef>
          <a:spcPct val="20000"/>
        </a:spcBef>
        <a:spcAft>
          <a:spcPct val="0"/>
        </a:spcAft>
        <a:buChar char="•"/>
        <a:defRPr sz="15200" kern="1200">
          <a:solidFill>
            <a:schemeClr val="tx1"/>
          </a:solidFill>
          <a:latin typeface="+mn-lt"/>
          <a:ea typeface="+mn-ea"/>
          <a:cs typeface="+mn-cs"/>
        </a:defRPr>
      </a:lvl1pPr>
      <a:lvl2pPr marL="3524250" indent="-1355725" algn="l" defTabSz="4337050" rtl="0" eaLnBrk="0" fontAlgn="base" hangingPunct="0">
        <a:spcBef>
          <a:spcPct val="20000"/>
        </a:spcBef>
        <a:spcAft>
          <a:spcPct val="0"/>
        </a:spcAft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21313" indent="-1084263" algn="l" defTabSz="4337050" rtl="0" eaLnBrk="0" fontAlgn="base" hangingPunct="0">
        <a:spcBef>
          <a:spcPct val="20000"/>
        </a:spcBef>
        <a:spcAft>
          <a:spcPct val="0"/>
        </a:spcAft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89838" indent="-1084263" algn="l" defTabSz="4337050" rtl="0" eaLnBrk="0" fontAlgn="base" hangingPunct="0">
        <a:spcBef>
          <a:spcPct val="20000"/>
        </a:spcBef>
        <a:spcAft>
          <a:spcPct val="0"/>
        </a:spcAft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58363" indent="-1084263" algn="l" defTabSz="4337050" rtl="0" eaLnBrk="0" fontAlgn="base" hangingPunct="0">
        <a:spcBef>
          <a:spcPct val="20000"/>
        </a:spcBef>
        <a:spcAft>
          <a:spcPct val="0"/>
        </a:spcAft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2">
            <a:extLst>
              <a:ext uri="{FF2B5EF4-FFF2-40B4-BE49-F238E27FC236}">
                <a16:creationId xmlns:a16="http://schemas.microsoft.com/office/drawing/2014/main" id="{25C70788-08AC-EA59-82AC-4DF3D13BE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5700" y="25841172"/>
            <a:ext cx="12420600" cy="189574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</a:p>
        </p:txBody>
      </p:sp>
      <p:sp>
        <p:nvSpPr>
          <p:cNvPr id="2051" name="Rectangle 69">
            <a:extLst>
              <a:ext uri="{FF2B5EF4-FFF2-40B4-BE49-F238E27FC236}">
                <a16:creationId xmlns:a16="http://schemas.microsoft.com/office/drawing/2014/main" id="{6979270C-9EFD-C89F-063E-C2B05EEEA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5700" y="17739111"/>
            <a:ext cx="12496800" cy="674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2052" name="Rectangle 64">
            <a:extLst>
              <a:ext uri="{FF2B5EF4-FFF2-40B4-BE49-F238E27FC236}">
                <a16:creationId xmlns:a16="http://schemas.microsoft.com/office/drawing/2014/main" id="{45D5011B-0225-AF21-EB95-DB1CC2A61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600" y="8305802"/>
            <a:ext cx="12420600" cy="7602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2053" name="Rectangle 61">
            <a:extLst>
              <a:ext uri="{FF2B5EF4-FFF2-40B4-BE49-F238E27FC236}">
                <a16:creationId xmlns:a16="http://schemas.microsoft.com/office/drawing/2014/main" id="{12FFD871-0F6B-6250-9CFC-5E9B1F3B8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7244" y="8130914"/>
            <a:ext cx="14490700" cy="7602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2054" name="Rectangle 59">
            <a:extLst>
              <a:ext uri="{FF2B5EF4-FFF2-40B4-BE49-F238E27FC236}">
                <a16:creationId xmlns:a16="http://schemas.microsoft.com/office/drawing/2014/main" id="{AF082D65-8089-EC4A-D0CD-DA07C9D29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6936" y="17565303"/>
            <a:ext cx="14516100" cy="10031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2055" name="Rectangle 57">
            <a:extLst>
              <a:ext uri="{FF2B5EF4-FFF2-40B4-BE49-F238E27FC236}">
                <a16:creationId xmlns:a16="http://schemas.microsoft.com/office/drawing/2014/main" id="{82356D30-2798-014A-857E-A7421C1D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6536988"/>
            <a:ext cx="12573000" cy="112578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2057400" lvl="3" indent="-457200">
              <a:buFont typeface="+mj-lt"/>
              <a:buAutoNum type="arabicPeriod" startAt="5"/>
            </a:pPr>
            <a:endParaRPr lang="en-GB" alt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200150" lvl="1" indent="-457200">
              <a:buFont typeface="+mj-lt"/>
              <a:buAutoNum type="arabicPeriod" startAt="4"/>
            </a:pPr>
            <a:endParaRPr lang="en-GB" alt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indent="0"/>
            <a:endParaRPr lang="en-GB" alt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indent="0" algn="ctr"/>
            <a:endParaRPr lang="en-GB" alt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200150" lvl="1" indent="-457200" algn="ctr">
              <a:buFont typeface="+mj-lt"/>
              <a:buAutoNum type="arabicPeriod"/>
            </a:pPr>
            <a:endParaRPr lang="en-GB" alt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200150" lvl="1" indent="-457200" algn="ctr">
              <a:buFont typeface="+mj-lt"/>
              <a:buAutoNum type="arabicPeriod"/>
            </a:pPr>
            <a:endParaRPr lang="en-GB" alt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085850" lvl="1" indent="-342900">
              <a:buFont typeface="Courier New" panose="02070309020205020404" pitchFamily="49" charset="0"/>
              <a:buChar char="o"/>
            </a:pPr>
            <a:endParaRPr lang="en-GB" alt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indent="0"/>
            <a:endParaRPr lang="en-GB" alt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057" name="Rectangle 5">
            <a:extLst>
              <a:ext uri="{FF2B5EF4-FFF2-40B4-BE49-F238E27FC236}">
                <a16:creationId xmlns:a16="http://schemas.microsoft.com/office/drawing/2014/main" id="{A8F1B869-CAB2-FDFE-316A-78AEDA692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58975"/>
            <a:ext cx="33909000" cy="46243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2058" name="Rectangle 6">
            <a:extLst>
              <a:ext uri="{FF2B5EF4-FFF2-40B4-BE49-F238E27FC236}">
                <a16:creationId xmlns:a16="http://schemas.microsoft.com/office/drawing/2014/main" id="{9819188E-919D-D910-DC98-0A3861A35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2956" y="857491"/>
            <a:ext cx="42916768" cy="6564313"/>
          </a:xfrm>
        </p:spPr>
        <p:txBody>
          <a:bodyPr/>
          <a:lstStyle/>
          <a:p>
            <a:r>
              <a:rPr lang="en-GB" altLang="en-US" sz="6000" b="1" dirty="0"/>
              <a:t>4th International Conference on Maintenance and  Intelligent Asset Management </a:t>
            </a:r>
            <a:br>
              <a:rPr lang="en-GB" altLang="en-US" sz="6600" b="1" dirty="0"/>
            </a:br>
            <a:r>
              <a:rPr lang="en-GB" altLang="en-US" sz="6600" b="1" dirty="0"/>
              <a:t>ICMIAM2023: 6 - 8 December 2023 </a:t>
            </a:r>
            <a:br>
              <a:rPr lang="en-GB" altLang="en-US" sz="6000" b="1" dirty="0"/>
            </a:br>
            <a:r>
              <a:rPr lang="en-GB" altLang="en-US" sz="5400" b="1" dirty="0"/>
              <a:t>SMB Campus, Federation University Ballarat Victoria, Australia</a:t>
            </a:r>
            <a:br>
              <a:rPr lang="en-GB" altLang="en-US" sz="6000" b="1" dirty="0"/>
            </a:br>
            <a:r>
              <a:rPr lang="en-GB" altLang="en-US" sz="6000" b="1" dirty="0"/>
              <a:t>Title: </a:t>
            </a:r>
            <a:br>
              <a:rPr lang="en-US" altLang="en-US" sz="7200" dirty="0"/>
            </a:br>
            <a:r>
              <a:rPr lang="en-US" sz="4800" dirty="0">
                <a:effectLst/>
                <a:ea typeface="SimSun" panose="02010600030101010101" pitchFamily="2" charset="-122"/>
              </a:rPr>
              <a:t>Author:  Affiliation, Country</a:t>
            </a:r>
            <a:r>
              <a:rPr lang="en-US" sz="4800" dirty="0">
                <a:ea typeface="SimSun" panose="02010600030101010101" pitchFamily="2" charset="-122"/>
              </a:rPr>
              <a:t>, </a:t>
            </a:r>
            <a:r>
              <a:rPr lang="en-US" sz="4800" dirty="0">
                <a:effectLst/>
                <a:ea typeface="SimSun" panose="02010600030101010101" pitchFamily="2" charset="-122"/>
              </a:rPr>
              <a:t>Email: </a:t>
            </a:r>
            <a:endParaRPr lang="en-US" altLang="en-US" sz="7200" dirty="0"/>
          </a:p>
        </p:txBody>
      </p:sp>
      <p:sp>
        <p:nvSpPr>
          <p:cNvPr id="2059" name="Text Box 17">
            <a:extLst>
              <a:ext uri="{FF2B5EF4-FFF2-40B4-BE49-F238E27FC236}">
                <a16:creationId xmlns:a16="http://schemas.microsoft.com/office/drawing/2014/main" id="{EC889E7A-6F0C-933A-CF02-AB88F185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1463" y="16237421"/>
            <a:ext cx="28622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800" b="1" i="1" dirty="0"/>
              <a:t>RESULTS</a:t>
            </a:r>
            <a:endParaRPr lang="en-US" altLang="en-US" sz="4800" dirty="0"/>
          </a:p>
        </p:txBody>
      </p:sp>
      <p:sp>
        <p:nvSpPr>
          <p:cNvPr id="2060" name="Text Box 41">
            <a:extLst>
              <a:ext uri="{FF2B5EF4-FFF2-40B4-BE49-F238E27FC236}">
                <a16:creationId xmlns:a16="http://schemas.microsoft.com/office/drawing/2014/main" id="{0F74267A-4C78-B0F5-2946-BD51EED1F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5519400"/>
            <a:ext cx="2859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800" b="1" i="1" dirty="0"/>
              <a:t>METHOD</a:t>
            </a:r>
            <a:endParaRPr lang="en-US" altLang="en-US" sz="4800" dirty="0"/>
          </a:p>
        </p:txBody>
      </p:sp>
      <p:sp>
        <p:nvSpPr>
          <p:cNvPr id="2061" name="Text Box 44">
            <a:extLst>
              <a:ext uri="{FF2B5EF4-FFF2-40B4-BE49-F238E27FC236}">
                <a16:creationId xmlns:a16="http://schemas.microsoft.com/office/drawing/2014/main" id="{6E495F87-7FC7-665B-CFC6-2EC9A380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7445375"/>
            <a:ext cx="4854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800" b="1" i="1" dirty="0"/>
              <a:t>INTRODUCTION</a:t>
            </a:r>
            <a:endParaRPr lang="en-US" altLang="en-US" dirty="0"/>
          </a:p>
        </p:txBody>
      </p:sp>
      <p:sp>
        <p:nvSpPr>
          <p:cNvPr id="2062" name="Text Box 60">
            <a:extLst>
              <a:ext uri="{FF2B5EF4-FFF2-40B4-BE49-F238E27FC236}">
                <a16:creationId xmlns:a16="http://schemas.microsoft.com/office/drawing/2014/main" id="{FB343B84-FCE4-AE8A-51DF-93E5A14C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3545" y="7080247"/>
            <a:ext cx="31598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4800" b="1" i="1" dirty="0"/>
              <a:t>PROBLEM</a:t>
            </a:r>
          </a:p>
        </p:txBody>
      </p:sp>
      <p:sp>
        <p:nvSpPr>
          <p:cNvPr id="2063" name="Text Box 65">
            <a:extLst>
              <a:ext uri="{FF2B5EF4-FFF2-40B4-BE49-F238E27FC236}">
                <a16:creationId xmlns:a16="http://schemas.microsoft.com/office/drawing/2014/main" id="{3B20F26B-AB24-D6F8-3FB7-A7CEC26D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9356" y="6973680"/>
            <a:ext cx="44846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800" b="1" i="1" dirty="0"/>
              <a:t>CONCLUSIONS</a:t>
            </a:r>
            <a:endParaRPr lang="en-US" altLang="en-US" sz="4800" dirty="0"/>
          </a:p>
        </p:txBody>
      </p:sp>
      <p:sp>
        <p:nvSpPr>
          <p:cNvPr id="2064" name="Text Box 68">
            <a:extLst>
              <a:ext uri="{FF2B5EF4-FFF2-40B4-BE49-F238E27FC236}">
                <a16:creationId xmlns:a16="http://schemas.microsoft.com/office/drawing/2014/main" id="{C9F3748A-B55B-6937-1668-B36EE156A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7600" y="16441465"/>
            <a:ext cx="12344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800" b="1" i="1" dirty="0"/>
              <a:t>FUTURE DIRECTIONS. &amp; REFERENCES</a:t>
            </a:r>
            <a:endParaRPr lang="en-US" altLang="en-US" sz="4800" dirty="0"/>
          </a:p>
        </p:txBody>
      </p:sp>
      <p:sp>
        <p:nvSpPr>
          <p:cNvPr id="2065" name="Text Box 71">
            <a:extLst>
              <a:ext uri="{FF2B5EF4-FFF2-40B4-BE49-F238E27FC236}">
                <a16:creationId xmlns:a16="http://schemas.microsoft.com/office/drawing/2014/main" id="{1EFB6E2B-2D4F-8562-ADAC-368E6AEFD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5231" y="24697851"/>
            <a:ext cx="69929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800" b="1" i="1" dirty="0"/>
              <a:t>ACKNOWLEDGEMENTS</a:t>
            </a:r>
            <a:endParaRPr lang="en-US" alt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9BB1C-5604-0F94-C2A1-BBFE0ECF616B}"/>
              </a:ext>
            </a:extLst>
          </p:cNvPr>
          <p:cNvSpPr txBox="1"/>
          <p:nvPr/>
        </p:nvSpPr>
        <p:spPr>
          <a:xfrm>
            <a:off x="1170286" y="8679583"/>
            <a:ext cx="12660013" cy="6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/>
          <a:lstStyle>
            <a:defPPr>
              <a:defRPr lang="en-US"/>
            </a:def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	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1F61C4-D17B-056D-CB04-5F62C3625D57}"/>
              </a:ext>
            </a:extLst>
          </p:cNvPr>
          <p:cNvSpPr txBox="1"/>
          <p:nvPr/>
        </p:nvSpPr>
        <p:spPr>
          <a:xfrm>
            <a:off x="14960822" y="30999299"/>
            <a:ext cx="576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Fig. 3. Eliminator Hyd. Motor Optimum PM Interval.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AE1B2AB6-9033-930B-1879-7AEDC952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400" y="28916584"/>
            <a:ext cx="13398883" cy="3023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5FE426-6DD0-6493-A4E5-950C0F2E3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72" y="29420640"/>
            <a:ext cx="21854139" cy="30519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C28646-AB6C-B69B-3FBC-79836395DAA5}"/>
              </a:ext>
            </a:extLst>
          </p:cNvPr>
          <p:cNvSpPr/>
          <p:nvPr/>
        </p:nvSpPr>
        <p:spPr>
          <a:xfrm>
            <a:off x="919264" y="29060600"/>
            <a:ext cx="41764640" cy="34563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80F30-79C9-EDD6-1D73-5E53C880B6AF}"/>
              </a:ext>
            </a:extLst>
          </p:cNvPr>
          <p:cNvSpPr txBox="1"/>
          <p:nvPr/>
        </p:nvSpPr>
        <p:spPr>
          <a:xfrm>
            <a:off x="24033832" y="2985268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Bangla MN" pitchFamily="2" charset="0"/>
                <a:cs typeface="Bangla MN" pitchFamily="2" charset="0"/>
              </a:rPr>
              <a:t>ICMIAM 2023</a:t>
            </a:r>
          </a:p>
        </p:txBody>
      </p:sp>
    </p:spTree>
    <p:extLst>
      <p:ext uri="{BB962C8B-B14F-4D97-AF65-F5344CB8AC3E}">
        <p14:creationId xmlns:p14="http://schemas.microsoft.com/office/powerpoint/2010/main" val="42896204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30AF700DE1D46843F11FE80C3B563" ma:contentTypeVersion="11" ma:contentTypeDescription="Create a new document." ma:contentTypeScope="" ma:versionID="ae10562e2719a5063480aaf79c0845d2">
  <xsd:schema xmlns:xsd="http://www.w3.org/2001/XMLSchema" xmlns:xs="http://www.w3.org/2001/XMLSchema" xmlns:p="http://schemas.microsoft.com/office/2006/metadata/properties" xmlns:ns2="43cbcf05-11d3-4601-a0fb-2c10bad855fa" xmlns:ns3="f3efbaa4-c0b6-45c1-beca-aa090a15bcfb" targetNamespace="http://schemas.microsoft.com/office/2006/metadata/properties" ma:root="true" ma:fieldsID="7d1dfd87f0fb541823a2d35af4e20f05" ns2:_="" ns3:_="">
    <xsd:import namespace="43cbcf05-11d3-4601-a0fb-2c10bad855fa"/>
    <xsd:import namespace="f3efbaa4-c0b6-45c1-beca-aa090a15bc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bcf05-11d3-4601-a0fb-2c10bad85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5c4b21c-4a25-40c1-82fe-fef023c60d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fbaa4-c0b6-45c1-beca-aa090a15bcf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dd4e842-be29-46eb-a5f9-e2b2bd198b56}" ma:internalName="TaxCatchAll" ma:showField="CatchAllData" ma:web="f3efbaa4-c0b6-45c1-beca-aa090a15bc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cbcf05-11d3-4601-a0fb-2c10bad855fa">
      <Terms xmlns="http://schemas.microsoft.com/office/infopath/2007/PartnerControls"/>
    </lcf76f155ced4ddcb4097134ff3c332f>
    <TaxCatchAll xmlns="f3efbaa4-c0b6-45c1-beca-aa090a15bcfb" xsi:nil="true"/>
  </documentManagement>
</p:properties>
</file>

<file path=customXml/itemProps1.xml><?xml version="1.0" encoding="utf-8"?>
<ds:datastoreItem xmlns:ds="http://schemas.openxmlformats.org/officeDocument/2006/customXml" ds:itemID="{BACBCA4B-A84C-48AB-95D1-B40FBD6A4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cbcf05-11d3-4601-a0fb-2c10bad855fa"/>
    <ds:schemaRef ds:uri="f3efbaa4-c0b6-45c1-beca-aa090a15bc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410012-BEA8-4EAF-884F-AFDDEF81C3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6A425C-7CDF-4715-BE34-CA8B3B105E1D}">
  <ds:schemaRefs>
    <ds:schemaRef ds:uri="http://schemas.microsoft.com/office/2006/metadata/properties"/>
    <ds:schemaRef ds:uri="http://schemas.microsoft.com/office/infopath/2007/PartnerControls"/>
    <ds:schemaRef ds:uri="43cbcf05-11d3-4601-a0fb-2c10bad855fa"/>
    <ds:schemaRef ds:uri="f3efbaa4-c0b6-45c1-beca-aa090a15bc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PeteSake:Applications:Microsoft Office 98:Templates:Blank Presentation</Template>
  <TotalTime>6447</TotalTime>
  <Words>68</Words>
  <Application>Microsoft Macintosh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Bangla MN</vt:lpstr>
      <vt:lpstr>Calibri</vt:lpstr>
      <vt:lpstr>Courier New</vt:lpstr>
      <vt:lpstr>Times</vt:lpstr>
      <vt:lpstr>Times New Roman</vt:lpstr>
      <vt:lpstr>Blank Presentation</vt:lpstr>
      <vt:lpstr>4th International Conference on Maintenance and  Intelligent Asset Management  ICMIAM2023: 6 - 8 December 2023  SMB Campus, Federation University Ballarat Victoria, Australia Title:  Author:  Affiliation, Country, Email: </vt:lpstr>
    </vt:vector>
  </TitlesOfParts>
  <Company>Dartmouth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 Evans 30404210 MREGC5104_Project Poster</dc:title>
  <dc:creator>John Evans</dc:creator>
  <cp:lastModifiedBy>Abdul Chowdhury</cp:lastModifiedBy>
  <cp:revision>70</cp:revision>
  <cp:lastPrinted>2023-10-07T11:21:58Z</cp:lastPrinted>
  <dcterms:created xsi:type="dcterms:W3CDTF">2003-03-14T19:43:06Z</dcterms:created>
  <dcterms:modified xsi:type="dcterms:W3CDTF">2023-11-14T02:43:39Z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0x0101003DA30AF700DE1D46843F11FE80C3B563</vt:lpwstr>
  </property>
  <property fmtid="{D5CDD505-2E9C-101B-9397-08002B2CF9AE}" pid="3" name="MediaServiceImageTags">
    <vt:lpwstr/>
  </property>
</Properties>
</file>